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76" r:id="rId3"/>
    <p:sldId id="278" r:id="rId4"/>
    <p:sldId id="277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66CCFF"/>
    <a:srgbClr val="CCECFF"/>
    <a:srgbClr val="990033"/>
    <a:srgbClr val="FF00FF"/>
    <a:srgbClr val="0000CC"/>
    <a:srgbClr val="FFCC00"/>
    <a:srgbClr val="99CCFF"/>
    <a:srgbClr val="3333C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50" d="100"/>
          <a:sy n="50" d="100"/>
        </p:scale>
        <p:origin x="-2597" y="-8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16496" y="959683"/>
            <a:ext cx="1556335" cy="1101865"/>
            <a:chOff x="992560" y="2643262"/>
            <a:chExt cx="2016224" cy="1427460"/>
          </a:xfrm>
          <a:solidFill>
            <a:schemeClr val="tx1"/>
          </a:solidFill>
          <a:effectLst/>
        </p:grpSpPr>
        <p:sp>
          <p:nvSpPr>
            <p:cNvPr id="3" name="アーチ 2"/>
            <p:cNvSpPr/>
            <p:nvPr/>
          </p:nvSpPr>
          <p:spPr>
            <a:xfrm>
              <a:off x="992560" y="2643262"/>
              <a:ext cx="1152128" cy="1152128"/>
            </a:xfrm>
            <a:prstGeom prst="blockArc">
              <a:avLst>
                <a:gd name="adj1" fmla="val 9338862"/>
                <a:gd name="adj2" fmla="val 0"/>
                <a:gd name="adj3" fmla="val 25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アーチ 3"/>
            <p:cNvSpPr/>
            <p:nvPr/>
          </p:nvSpPr>
          <p:spPr>
            <a:xfrm>
              <a:off x="1856656" y="2643262"/>
              <a:ext cx="1152128" cy="1152128"/>
            </a:xfrm>
            <a:prstGeom prst="blockArc">
              <a:avLst>
                <a:gd name="adj1" fmla="val 10800000"/>
                <a:gd name="adj2" fmla="val 1439002"/>
                <a:gd name="adj3" fmla="val 25051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1856656" y="3147318"/>
              <a:ext cx="288032" cy="92340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632447" y="527232"/>
            <a:ext cx="889334" cy="1551433"/>
            <a:chOff x="3512840" y="2060848"/>
            <a:chExt cx="1152128" cy="2009874"/>
          </a:xfrm>
          <a:solidFill>
            <a:schemeClr val="tx1"/>
          </a:solidFill>
          <a:effectLst/>
        </p:grpSpPr>
        <p:sp>
          <p:nvSpPr>
            <p:cNvPr id="8" name="アーチ 7"/>
            <p:cNvSpPr/>
            <p:nvPr/>
          </p:nvSpPr>
          <p:spPr>
            <a:xfrm rot="10800000">
              <a:off x="3512840" y="2060848"/>
              <a:ext cx="1152128" cy="1152128"/>
            </a:xfrm>
            <a:prstGeom prst="blockArc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ドーナツ 8"/>
            <p:cNvSpPr/>
            <p:nvPr/>
          </p:nvSpPr>
          <p:spPr>
            <a:xfrm>
              <a:off x="3512840" y="2924944"/>
              <a:ext cx="1145778" cy="1145778"/>
            </a:xfrm>
            <a:prstGeom prst="donu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492643" y="967897"/>
            <a:ext cx="923110" cy="1097332"/>
            <a:chOff x="5635650" y="2643262"/>
            <a:chExt cx="1195884" cy="1421588"/>
          </a:xfrm>
          <a:solidFill>
            <a:schemeClr val="tx1"/>
          </a:solidFill>
          <a:effectLst/>
        </p:grpSpPr>
        <p:sp>
          <p:nvSpPr>
            <p:cNvPr id="13" name="正方形/長方形 12"/>
            <p:cNvSpPr/>
            <p:nvPr/>
          </p:nvSpPr>
          <p:spPr>
            <a:xfrm>
              <a:off x="5801544" y="2871031"/>
              <a:ext cx="288032" cy="92340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377608" y="2871031"/>
              <a:ext cx="288032" cy="92340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 rot="5400000">
              <a:off x="6089576" y="2189336"/>
              <a:ext cx="288032" cy="119588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 rot="5400000">
              <a:off x="6089576" y="3322892"/>
              <a:ext cx="288032" cy="119588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036957" y="1042334"/>
            <a:ext cx="1556335" cy="1111060"/>
            <a:chOff x="7257255" y="2625478"/>
            <a:chExt cx="2016224" cy="1439372"/>
          </a:xfrm>
          <a:solidFill>
            <a:schemeClr val="tx1"/>
          </a:solidFill>
          <a:effectLst/>
        </p:grpSpPr>
        <p:grpSp>
          <p:nvGrpSpPr>
            <p:cNvPr id="26" name="グループ化 25"/>
            <p:cNvGrpSpPr/>
            <p:nvPr/>
          </p:nvGrpSpPr>
          <p:grpSpPr>
            <a:xfrm>
              <a:off x="7257255" y="2625478"/>
              <a:ext cx="2016224" cy="1016978"/>
              <a:chOff x="7257256" y="2490328"/>
              <a:chExt cx="2284168" cy="1152128"/>
            </a:xfrm>
            <a:grpFill/>
          </p:grpSpPr>
          <p:sp>
            <p:nvSpPr>
              <p:cNvPr id="18" name="ドーナツ 17"/>
              <p:cNvSpPr/>
              <p:nvPr/>
            </p:nvSpPr>
            <p:spPr>
              <a:xfrm>
                <a:off x="7257256" y="2643262"/>
                <a:ext cx="919584" cy="919583"/>
              </a:xfrm>
              <a:prstGeom prst="donut">
                <a:avLst>
                  <a:gd name="adj" fmla="val 33719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アーチ 21"/>
              <p:cNvSpPr/>
              <p:nvPr/>
            </p:nvSpPr>
            <p:spPr>
              <a:xfrm>
                <a:off x="7257256" y="2490328"/>
                <a:ext cx="2284168" cy="1152128"/>
              </a:xfrm>
              <a:prstGeom prst="blockArc">
                <a:avLst>
                  <a:gd name="adj1" fmla="val 10800000"/>
                  <a:gd name="adj2" fmla="val 49436"/>
                  <a:gd name="adj3" fmla="val 2747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 rot="10800000">
              <a:off x="7257255" y="3047872"/>
              <a:ext cx="2016224" cy="1016978"/>
              <a:chOff x="7257256" y="2490328"/>
              <a:chExt cx="2284168" cy="1152128"/>
            </a:xfrm>
            <a:grpFill/>
          </p:grpSpPr>
          <p:sp>
            <p:nvSpPr>
              <p:cNvPr id="31" name="ドーナツ 30"/>
              <p:cNvSpPr/>
              <p:nvPr/>
            </p:nvSpPr>
            <p:spPr>
              <a:xfrm>
                <a:off x="7257256" y="2643263"/>
                <a:ext cx="919584" cy="919583"/>
              </a:xfrm>
              <a:prstGeom prst="donut">
                <a:avLst>
                  <a:gd name="adj" fmla="val 33717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アーチ 31"/>
              <p:cNvSpPr/>
              <p:nvPr/>
            </p:nvSpPr>
            <p:spPr>
              <a:xfrm>
                <a:off x="7257256" y="2490328"/>
                <a:ext cx="2284168" cy="1152128"/>
              </a:xfrm>
              <a:prstGeom prst="blockArc">
                <a:avLst>
                  <a:gd name="adj1" fmla="val 10800000"/>
                  <a:gd name="adj2" fmla="val 49436"/>
                  <a:gd name="adj3" fmla="val 2747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4" name="グループ化 33"/>
          <p:cNvGrpSpPr/>
          <p:nvPr/>
        </p:nvGrpSpPr>
        <p:grpSpPr>
          <a:xfrm>
            <a:off x="5471982" y="4896541"/>
            <a:ext cx="2662714" cy="1120400"/>
            <a:chOff x="6538758" y="5602783"/>
            <a:chExt cx="3449532" cy="1451472"/>
          </a:xfrm>
          <a:solidFill>
            <a:schemeClr val="tx1"/>
          </a:solidFill>
          <a:effectLst/>
        </p:grpSpPr>
        <p:sp>
          <p:nvSpPr>
            <p:cNvPr id="41" name="アーチ 40"/>
            <p:cNvSpPr/>
            <p:nvPr/>
          </p:nvSpPr>
          <p:spPr>
            <a:xfrm rot="5400000">
              <a:off x="6538758" y="5602783"/>
              <a:ext cx="1451472" cy="1451472"/>
            </a:xfrm>
            <a:prstGeom prst="blockArc">
              <a:avLst>
                <a:gd name="adj1" fmla="val 11313637"/>
                <a:gd name="adj2" fmla="val 21091746"/>
                <a:gd name="adj3" fmla="val 20301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アーチ 42"/>
            <p:cNvSpPr/>
            <p:nvPr/>
          </p:nvSpPr>
          <p:spPr>
            <a:xfrm rot="16200000" flipH="1">
              <a:off x="8536818" y="5602783"/>
              <a:ext cx="1451472" cy="1451472"/>
            </a:xfrm>
            <a:prstGeom prst="blockArc">
              <a:avLst>
                <a:gd name="adj1" fmla="val 11313637"/>
                <a:gd name="adj2" fmla="val 21091746"/>
                <a:gd name="adj3" fmla="val 20301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 rot="5400000">
              <a:off x="8121352" y="5392415"/>
              <a:ext cx="288032" cy="1872208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53856" y="2880314"/>
            <a:ext cx="1562168" cy="1101195"/>
            <a:chOff x="953938" y="4123861"/>
            <a:chExt cx="2023780" cy="1426592"/>
          </a:xfrm>
          <a:solidFill>
            <a:schemeClr val="tx1"/>
          </a:solidFill>
          <a:effectLst/>
        </p:grpSpPr>
        <p:sp>
          <p:nvSpPr>
            <p:cNvPr id="45" name="アーチ 44"/>
            <p:cNvSpPr/>
            <p:nvPr/>
          </p:nvSpPr>
          <p:spPr>
            <a:xfrm>
              <a:off x="1480588" y="4123861"/>
              <a:ext cx="970512" cy="970512"/>
            </a:xfrm>
            <a:prstGeom prst="blockArc">
              <a:avLst>
                <a:gd name="adj1" fmla="val 10800000"/>
                <a:gd name="adj2" fmla="val 0"/>
                <a:gd name="adj3" fmla="val 30169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アーチ 45"/>
            <p:cNvSpPr/>
            <p:nvPr/>
          </p:nvSpPr>
          <p:spPr>
            <a:xfrm rot="10800000">
              <a:off x="953938" y="4726305"/>
              <a:ext cx="817712" cy="824148"/>
            </a:xfrm>
            <a:prstGeom prst="blockArc">
              <a:avLst>
                <a:gd name="adj1" fmla="val 10800000"/>
                <a:gd name="adj2" fmla="val 3234464"/>
                <a:gd name="adj3" fmla="val 35468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アーチ 46"/>
            <p:cNvSpPr/>
            <p:nvPr/>
          </p:nvSpPr>
          <p:spPr>
            <a:xfrm rot="10800000" flipH="1">
              <a:off x="2162175" y="4739301"/>
              <a:ext cx="815543" cy="808059"/>
            </a:xfrm>
            <a:prstGeom prst="blockArc">
              <a:avLst>
                <a:gd name="adj1" fmla="val 10800000"/>
                <a:gd name="adj2" fmla="val 21542006"/>
                <a:gd name="adj3" fmla="val 36117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480099" y="4606790"/>
              <a:ext cx="293455" cy="546417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159923" y="4598811"/>
              <a:ext cx="293717" cy="546417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176030" y="3051423"/>
            <a:ext cx="1556335" cy="927956"/>
            <a:chOff x="5152745" y="4206537"/>
            <a:chExt cx="2016224" cy="1202162"/>
          </a:xfrm>
          <a:solidFill>
            <a:schemeClr val="tx1"/>
          </a:solidFill>
          <a:effectLst/>
        </p:grpSpPr>
        <p:sp>
          <p:nvSpPr>
            <p:cNvPr id="42" name="正方形/長方形 41"/>
            <p:cNvSpPr/>
            <p:nvPr/>
          </p:nvSpPr>
          <p:spPr>
            <a:xfrm rot="5400000">
              <a:off x="6016841" y="4256571"/>
              <a:ext cx="288032" cy="201622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>
            <a:xfrm rot="5400000">
              <a:off x="5413682" y="4430858"/>
              <a:ext cx="288032" cy="80990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アーチ 50"/>
            <p:cNvSpPr/>
            <p:nvPr/>
          </p:nvSpPr>
          <p:spPr>
            <a:xfrm>
              <a:off x="5669863" y="4206537"/>
              <a:ext cx="970512" cy="970512"/>
            </a:xfrm>
            <a:prstGeom prst="blockArc">
              <a:avLst>
                <a:gd name="adj1" fmla="val 10800000"/>
                <a:gd name="adj2" fmla="val 0"/>
                <a:gd name="adj3" fmla="val 30169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 rot="5400000">
              <a:off x="6606337" y="4432917"/>
              <a:ext cx="288032" cy="805787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94897" y="4912416"/>
            <a:ext cx="1539345" cy="999350"/>
            <a:chOff x="4638543" y="4433725"/>
            <a:chExt cx="1994213" cy="1294653"/>
          </a:xfrm>
          <a:solidFill>
            <a:schemeClr val="tx1"/>
          </a:solidFill>
          <a:effectLst/>
        </p:grpSpPr>
        <p:grpSp>
          <p:nvGrpSpPr>
            <p:cNvPr id="14" name="グループ化 13"/>
            <p:cNvGrpSpPr/>
            <p:nvPr/>
          </p:nvGrpSpPr>
          <p:grpSpPr>
            <a:xfrm>
              <a:off x="4638543" y="4433725"/>
              <a:ext cx="1994213" cy="642803"/>
              <a:chOff x="9995443" y="4435101"/>
              <a:chExt cx="1994213" cy="642803"/>
            </a:xfrm>
            <a:grpFill/>
          </p:grpSpPr>
          <p:sp>
            <p:nvSpPr>
              <p:cNvPr id="12" name="正方形/長方形 11"/>
              <p:cNvSpPr/>
              <p:nvPr/>
            </p:nvSpPr>
            <p:spPr>
              <a:xfrm rot="18900000">
                <a:off x="9995443" y="4594286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 rot="2700000">
                <a:off x="10219873" y="4594289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 rot="18900000">
                <a:off x="10446175" y="4594285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 rot="2700000">
                <a:off x="10670605" y="4594288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 rot="18900000">
                <a:off x="10896122" y="4594286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 rot="2700000">
                <a:off x="11120552" y="4594289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 rot="18900000">
                <a:off x="11346854" y="4594285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>
              <a:off x="4638543" y="5085575"/>
              <a:ext cx="1994213" cy="642803"/>
              <a:chOff x="9995443" y="4435101"/>
              <a:chExt cx="1994213" cy="642803"/>
            </a:xfrm>
            <a:grpFill/>
          </p:grpSpPr>
          <p:sp>
            <p:nvSpPr>
              <p:cNvPr id="63" name="正方形/長方形 62"/>
              <p:cNvSpPr/>
              <p:nvPr/>
            </p:nvSpPr>
            <p:spPr>
              <a:xfrm rot="18900000">
                <a:off x="9995443" y="4594286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 rot="2700000">
                <a:off x="10219873" y="4594289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 rot="18900000">
                <a:off x="10446175" y="4594285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 rot="2700000">
                <a:off x="10670605" y="4594288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 rot="18900000">
                <a:off x="10896122" y="4594286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 rot="2700000">
                <a:off x="11120552" y="4594289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 rot="18900000">
                <a:off x="11346854" y="4594285"/>
                <a:ext cx="642802" cy="3244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2256651" y="2990439"/>
            <a:ext cx="1626978" cy="1106766"/>
            <a:chOff x="2961650" y="4116643"/>
            <a:chExt cx="2107742" cy="1433810"/>
          </a:xfrm>
          <a:solidFill>
            <a:schemeClr val="tx1"/>
          </a:solidFill>
          <a:effectLst/>
        </p:grpSpPr>
        <p:sp>
          <p:nvSpPr>
            <p:cNvPr id="70" name="アーチ 69"/>
            <p:cNvSpPr/>
            <p:nvPr/>
          </p:nvSpPr>
          <p:spPr>
            <a:xfrm>
              <a:off x="3398286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3397957" y="4474383"/>
              <a:ext cx="288032" cy="92340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839917" y="4474383"/>
              <a:ext cx="282503" cy="92340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アーチ 73"/>
            <p:cNvSpPr/>
            <p:nvPr/>
          </p:nvSpPr>
          <p:spPr>
            <a:xfrm>
              <a:off x="3839917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4281547" y="4474382"/>
              <a:ext cx="283495" cy="340103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アーチ 75"/>
            <p:cNvSpPr/>
            <p:nvPr/>
          </p:nvSpPr>
          <p:spPr>
            <a:xfrm>
              <a:off x="4284925" y="445192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平行四辺形 18"/>
            <p:cNvSpPr/>
            <p:nvPr/>
          </p:nvSpPr>
          <p:spPr>
            <a:xfrm>
              <a:off x="4227107" y="4814486"/>
              <a:ext cx="782944" cy="735967"/>
            </a:xfrm>
            <a:prstGeom prst="parallelogram">
              <a:avLst>
                <a:gd name="adj" fmla="val 68433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平行四辺形 78"/>
            <p:cNvSpPr/>
            <p:nvPr/>
          </p:nvSpPr>
          <p:spPr>
            <a:xfrm flipH="1">
              <a:off x="4286448" y="4814486"/>
              <a:ext cx="782944" cy="735967"/>
            </a:xfrm>
            <a:prstGeom prst="parallelogram">
              <a:avLst>
                <a:gd name="adj" fmla="val 68433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アーチ 79"/>
            <p:cNvSpPr/>
            <p:nvPr/>
          </p:nvSpPr>
          <p:spPr>
            <a:xfrm>
              <a:off x="2961650" y="4116643"/>
              <a:ext cx="725126" cy="725126"/>
            </a:xfrm>
            <a:prstGeom prst="blockArc">
              <a:avLst>
                <a:gd name="adj1" fmla="val 13488242"/>
                <a:gd name="adj2" fmla="val 0"/>
                <a:gd name="adj3" fmla="val 3889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6014726" y="3051423"/>
            <a:ext cx="1578566" cy="1114857"/>
            <a:chOff x="7145030" y="4116643"/>
            <a:chExt cx="2045024" cy="1444292"/>
          </a:xfrm>
          <a:solidFill>
            <a:schemeClr val="tx1"/>
          </a:solidFill>
          <a:effectLst/>
        </p:grpSpPr>
        <p:sp>
          <p:nvSpPr>
            <p:cNvPr id="85" name="アーチ 84"/>
            <p:cNvSpPr/>
            <p:nvPr/>
          </p:nvSpPr>
          <p:spPr>
            <a:xfrm>
              <a:off x="7581666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581337" y="4474383"/>
              <a:ext cx="288032" cy="61999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8023297" y="4474383"/>
              <a:ext cx="288032" cy="61999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アーチ 87"/>
            <p:cNvSpPr/>
            <p:nvPr/>
          </p:nvSpPr>
          <p:spPr>
            <a:xfrm>
              <a:off x="8023297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464928" y="4474383"/>
              <a:ext cx="282832" cy="72399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アーチ 89"/>
            <p:cNvSpPr/>
            <p:nvPr/>
          </p:nvSpPr>
          <p:spPr>
            <a:xfrm>
              <a:off x="7145030" y="4116643"/>
              <a:ext cx="725126" cy="725126"/>
            </a:xfrm>
            <a:prstGeom prst="blockArc">
              <a:avLst>
                <a:gd name="adj1" fmla="val 13488242"/>
                <a:gd name="adj2" fmla="val 0"/>
                <a:gd name="adj3" fmla="val 3889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アーチ 90"/>
            <p:cNvSpPr/>
            <p:nvPr/>
          </p:nvSpPr>
          <p:spPr>
            <a:xfrm rot="10800000">
              <a:off x="8464928" y="4835809"/>
              <a:ext cx="725126" cy="725126"/>
            </a:xfrm>
            <a:prstGeom prst="blockArc">
              <a:avLst>
                <a:gd name="adj1" fmla="val 10800000"/>
                <a:gd name="adj2" fmla="val 424496"/>
                <a:gd name="adj3" fmla="val 39335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8903970" y="4841768"/>
              <a:ext cx="286084" cy="35660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 rot="19800000">
            <a:off x="463748" y="5027133"/>
            <a:ext cx="1542407" cy="745145"/>
            <a:chOff x="955731" y="5801363"/>
            <a:chExt cx="1998180" cy="965332"/>
          </a:xfrm>
          <a:solidFill>
            <a:schemeClr val="tx1"/>
          </a:solidFill>
          <a:effectLst/>
        </p:grpSpPr>
        <p:sp>
          <p:nvSpPr>
            <p:cNvPr id="21" name="正方形/長方形 20"/>
            <p:cNvSpPr/>
            <p:nvPr/>
          </p:nvSpPr>
          <p:spPr>
            <a:xfrm rot="5400000">
              <a:off x="1164316" y="6126018"/>
              <a:ext cx="965332" cy="316021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上矢印 22"/>
            <p:cNvSpPr/>
            <p:nvPr/>
          </p:nvSpPr>
          <p:spPr>
            <a:xfrm rot="5400000">
              <a:off x="1543275" y="5284940"/>
              <a:ext cx="823092" cy="1998180"/>
            </a:xfrm>
            <a:prstGeom prst="upArrow">
              <a:avLst>
                <a:gd name="adj1" fmla="val 40125"/>
                <a:gd name="adj2" fmla="val 56607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304160" y="4910992"/>
            <a:ext cx="1545907" cy="1120399"/>
            <a:chOff x="3039904" y="5602784"/>
            <a:chExt cx="2002715" cy="1451472"/>
          </a:xfrm>
          <a:solidFill>
            <a:schemeClr val="tx1"/>
          </a:solidFill>
          <a:effectLst/>
        </p:grpSpPr>
        <p:sp>
          <p:nvSpPr>
            <p:cNvPr id="93" name="平行四辺形 92"/>
            <p:cNvSpPr/>
            <p:nvPr/>
          </p:nvSpPr>
          <p:spPr>
            <a:xfrm flipH="1">
              <a:off x="3340468" y="5602784"/>
              <a:ext cx="643465" cy="1451472"/>
            </a:xfrm>
            <a:prstGeom prst="parallelogram">
              <a:avLst>
                <a:gd name="adj" fmla="val 48968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平行四辺形 93"/>
            <p:cNvSpPr/>
            <p:nvPr/>
          </p:nvSpPr>
          <p:spPr>
            <a:xfrm>
              <a:off x="3662200" y="5602784"/>
              <a:ext cx="643465" cy="1451472"/>
            </a:xfrm>
            <a:prstGeom prst="parallelogram">
              <a:avLst>
                <a:gd name="adj" fmla="val 48968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平行四辺形 94"/>
            <p:cNvSpPr/>
            <p:nvPr/>
          </p:nvSpPr>
          <p:spPr>
            <a:xfrm>
              <a:off x="3039904" y="5602784"/>
              <a:ext cx="610498" cy="778544"/>
            </a:xfrm>
            <a:prstGeom prst="parallelogram">
              <a:avLst>
                <a:gd name="adj" fmla="val 48968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平行四辺形 95"/>
            <p:cNvSpPr/>
            <p:nvPr/>
          </p:nvSpPr>
          <p:spPr>
            <a:xfrm flipH="1">
              <a:off x="3983932" y="5602784"/>
              <a:ext cx="643465" cy="1451472"/>
            </a:xfrm>
            <a:prstGeom prst="parallelogram">
              <a:avLst>
                <a:gd name="adj" fmla="val 48968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ドーナツ 96"/>
            <p:cNvSpPr/>
            <p:nvPr/>
          </p:nvSpPr>
          <p:spPr>
            <a:xfrm>
              <a:off x="4129895" y="5728141"/>
              <a:ext cx="912724" cy="912724"/>
            </a:xfrm>
            <a:prstGeom prst="donut">
              <a:avLst>
                <a:gd name="adj" fmla="val 34597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638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グループ化 54"/>
          <p:cNvGrpSpPr/>
          <p:nvPr/>
        </p:nvGrpSpPr>
        <p:grpSpPr>
          <a:xfrm>
            <a:off x="416496" y="959683"/>
            <a:ext cx="1556335" cy="1462609"/>
            <a:chOff x="416496" y="959683"/>
            <a:chExt cx="1556335" cy="1462609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6496" y="959683"/>
              <a:ext cx="1556335" cy="1101865"/>
              <a:chOff x="992560" y="2643262"/>
              <a:chExt cx="2016224" cy="1427460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3" name="アーチ 2"/>
              <p:cNvSpPr/>
              <p:nvPr/>
            </p:nvSpPr>
            <p:spPr>
              <a:xfrm>
                <a:off x="992560" y="2643262"/>
                <a:ext cx="1152128" cy="1152128"/>
              </a:xfrm>
              <a:prstGeom prst="blockArc">
                <a:avLst>
                  <a:gd name="adj1" fmla="val 9338862"/>
                  <a:gd name="adj2" fmla="val 0"/>
                  <a:gd name="adj3" fmla="val 2500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アーチ 3"/>
              <p:cNvSpPr/>
              <p:nvPr/>
            </p:nvSpPr>
            <p:spPr>
              <a:xfrm>
                <a:off x="1856656" y="2643262"/>
                <a:ext cx="1152128" cy="1152128"/>
              </a:xfrm>
              <a:prstGeom prst="blockArc">
                <a:avLst>
                  <a:gd name="adj1" fmla="val 10800000"/>
                  <a:gd name="adj2" fmla="val 1439002"/>
                  <a:gd name="adj3" fmla="val 25051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1856656" y="3147318"/>
                <a:ext cx="288032" cy="92340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テキスト ボックス 80"/>
            <p:cNvSpPr txBox="1"/>
            <p:nvPr/>
          </p:nvSpPr>
          <p:spPr>
            <a:xfrm>
              <a:off x="471753" y="1884496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牡羊座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2351057" y="527232"/>
            <a:ext cx="1445819" cy="1898065"/>
            <a:chOff x="2351057" y="527232"/>
            <a:chExt cx="1445819" cy="1898065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2632447" y="527232"/>
              <a:ext cx="889334" cy="1551433"/>
              <a:chOff x="3512840" y="2060848"/>
              <a:chExt cx="1152128" cy="2009874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8" name="アーチ 7"/>
              <p:cNvSpPr/>
              <p:nvPr/>
            </p:nvSpPr>
            <p:spPr>
              <a:xfrm rot="10800000">
                <a:off x="3512840" y="2060848"/>
                <a:ext cx="1152128" cy="1152128"/>
              </a:xfrm>
              <a:prstGeom prst="blockArc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ドーナツ 8"/>
              <p:cNvSpPr/>
              <p:nvPr/>
            </p:nvSpPr>
            <p:spPr>
              <a:xfrm>
                <a:off x="3512840" y="2924944"/>
                <a:ext cx="1145778" cy="1145778"/>
              </a:xfrm>
              <a:prstGeom prst="donu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" name="テキスト ボックス 81"/>
            <p:cNvSpPr txBox="1"/>
            <p:nvPr/>
          </p:nvSpPr>
          <p:spPr>
            <a:xfrm>
              <a:off x="2351057" y="1887501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牡牛座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4241240" y="967897"/>
            <a:ext cx="1445819" cy="1451310"/>
            <a:chOff x="4241240" y="967897"/>
            <a:chExt cx="1445819" cy="1451310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4492643" y="967897"/>
              <a:ext cx="923110" cy="1097332"/>
              <a:chOff x="5635650" y="2643262"/>
              <a:chExt cx="1195884" cy="1421588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13" name="正方形/長方形 12"/>
              <p:cNvSpPr/>
              <p:nvPr/>
            </p:nvSpPr>
            <p:spPr>
              <a:xfrm>
                <a:off x="5801544" y="2871031"/>
                <a:ext cx="288032" cy="92340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6377608" y="2871031"/>
                <a:ext cx="288032" cy="92340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6089576" y="2189336"/>
                <a:ext cx="288032" cy="119588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6089576" y="3322892"/>
                <a:ext cx="288032" cy="119588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テキスト ボックス 82"/>
            <p:cNvSpPr txBox="1"/>
            <p:nvPr/>
          </p:nvSpPr>
          <p:spPr>
            <a:xfrm>
              <a:off x="4241240" y="1881411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双子座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6036957" y="1042334"/>
            <a:ext cx="1556335" cy="1379958"/>
            <a:chOff x="6036957" y="1042334"/>
            <a:chExt cx="1556335" cy="1379958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6957" y="1042334"/>
              <a:ext cx="1556335" cy="1111060"/>
              <a:chOff x="7257255" y="2625478"/>
              <a:chExt cx="2016224" cy="1439372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grpSp>
            <p:nvGrpSpPr>
              <p:cNvPr id="26" name="グループ化 25"/>
              <p:cNvGrpSpPr/>
              <p:nvPr/>
            </p:nvGrpSpPr>
            <p:grpSpPr>
              <a:xfrm>
                <a:off x="7257255" y="2625478"/>
                <a:ext cx="2016224" cy="1016978"/>
                <a:chOff x="7257256" y="2490328"/>
                <a:chExt cx="2284168" cy="1152128"/>
              </a:xfrm>
              <a:solidFill>
                <a:srgbClr val="0070C0"/>
              </a:solidFill>
            </p:grpSpPr>
            <p:sp>
              <p:nvSpPr>
                <p:cNvPr id="18" name="ドーナツ 17"/>
                <p:cNvSpPr/>
                <p:nvPr/>
              </p:nvSpPr>
              <p:spPr>
                <a:xfrm>
                  <a:off x="7257256" y="2643262"/>
                  <a:ext cx="919584" cy="919583"/>
                </a:xfrm>
                <a:prstGeom prst="donut">
                  <a:avLst>
                    <a:gd name="adj" fmla="val 33719"/>
                  </a:avLst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アーチ 21"/>
                <p:cNvSpPr/>
                <p:nvPr/>
              </p:nvSpPr>
              <p:spPr>
                <a:xfrm>
                  <a:off x="7257256" y="2490328"/>
                  <a:ext cx="2284168" cy="1152128"/>
                </a:xfrm>
                <a:prstGeom prst="blockArc">
                  <a:avLst>
                    <a:gd name="adj1" fmla="val 10800000"/>
                    <a:gd name="adj2" fmla="val 49436"/>
                    <a:gd name="adj3" fmla="val 27474"/>
                  </a:avLst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10800000">
                <a:off x="7257255" y="3047872"/>
                <a:ext cx="2016224" cy="1016978"/>
                <a:chOff x="7257256" y="2490328"/>
                <a:chExt cx="2284168" cy="1152128"/>
              </a:xfrm>
              <a:solidFill>
                <a:srgbClr val="0070C0"/>
              </a:solidFill>
            </p:grpSpPr>
            <p:sp>
              <p:nvSpPr>
                <p:cNvPr id="31" name="ドーナツ 30"/>
                <p:cNvSpPr/>
                <p:nvPr/>
              </p:nvSpPr>
              <p:spPr>
                <a:xfrm>
                  <a:off x="7257256" y="2643263"/>
                  <a:ext cx="919584" cy="919583"/>
                </a:xfrm>
                <a:prstGeom prst="donut">
                  <a:avLst>
                    <a:gd name="adj" fmla="val 33717"/>
                  </a:avLst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アーチ 31"/>
                <p:cNvSpPr/>
                <p:nvPr/>
              </p:nvSpPr>
              <p:spPr>
                <a:xfrm>
                  <a:off x="7257256" y="2490328"/>
                  <a:ext cx="2284168" cy="1152128"/>
                </a:xfrm>
                <a:prstGeom prst="blockArc">
                  <a:avLst>
                    <a:gd name="adj1" fmla="val 10800000"/>
                    <a:gd name="adj2" fmla="val 49436"/>
                    <a:gd name="adj3" fmla="val 27474"/>
                  </a:avLst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84" name="テキスト ボックス 83"/>
            <p:cNvSpPr txBox="1"/>
            <p:nvPr/>
          </p:nvSpPr>
          <p:spPr>
            <a:xfrm>
              <a:off x="6102360" y="1884496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蟹　</a:t>
              </a:r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453856" y="2880314"/>
            <a:ext cx="1562168" cy="1485789"/>
            <a:chOff x="453856" y="2880314"/>
            <a:chExt cx="1562168" cy="1485789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453856" y="2880314"/>
              <a:ext cx="1562168" cy="1101195"/>
              <a:chOff x="953938" y="4123861"/>
              <a:chExt cx="2023780" cy="1426592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45" name="アーチ 44"/>
              <p:cNvSpPr/>
              <p:nvPr/>
            </p:nvSpPr>
            <p:spPr>
              <a:xfrm>
                <a:off x="1480588" y="4123861"/>
                <a:ext cx="970512" cy="970512"/>
              </a:xfrm>
              <a:prstGeom prst="blockArc">
                <a:avLst>
                  <a:gd name="adj1" fmla="val 10800000"/>
                  <a:gd name="adj2" fmla="val 0"/>
                  <a:gd name="adj3" fmla="val 30169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アーチ 45"/>
              <p:cNvSpPr/>
              <p:nvPr/>
            </p:nvSpPr>
            <p:spPr>
              <a:xfrm rot="10800000">
                <a:off x="953938" y="4726305"/>
                <a:ext cx="817712" cy="824148"/>
              </a:xfrm>
              <a:prstGeom prst="blockArc">
                <a:avLst>
                  <a:gd name="adj1" fmla="val 10800000"/>
                  <a:gd name="adj2" fmla="val 3234464"/>
                  <a:gd name="adj3" fmla="val 35468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アーチ 46"/>
              <p:cNvSpPr/>
              <p:nvPr/>
            </p:nvSpPr>
            <p:spPr>
              <a:xfrm rot="10800000" flipH="1">
                <a:off x="2162175" y="4739301"/>
                <a:ext cx="815543" cy="808059"/>
              </a:xfrm>
              <a:prstGeom prst="blockArc">
                <a:avLst>
                  <a:gd name="adj1" fmla="val 10800000"/>
                  <a:gd name="adj2" fmla="val 21542006"/>
                  <a:gd name="adj3" fmla="val 36117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1480099" y="4606790"/>
                <a:ext cx="293455" cy="546417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2159923" y="4598811"/>
                <a:ext cx="293717" cy="546417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テキスト ボックス 97"/>
            <p:cNvSpPr txBox="1"/>
            <p:nvPr/>
          </p:nvSpPr>
          <p:spPr>
            <a:xfrm>
              <a:off x="471754" y="3828307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獅子座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2256651" y="2990439"/>
            <a:ext cx="1626978" cy="1386437"/>
            <a:chOff x="2256651" y="2990439"/>
            <a:chExt cx="1626978" cy="1386437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2256651" y="2990439"/>
              <a:ext cx="1626978" cy="1106766"/>
              <a:chOff x="2961650" y="4116643"/>
              <a:chExt cx="2107742" cy="1433810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70" name="アーチ 69"/>
              <p:cNvSpPr/>
              <p:nvPr/>
            </p:nvSpPr>
            <p:spPr>
              <a:xfrm>
                <a:off x="3398286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397957" y="4474383"/>
                <a:ext cx="288032" cy="92340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839917" y="4474383"/>
                <a:ext cx="282503" cy="92340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アーチ 73"/>
              <p:cNvSpPr/>
              <p:nvPr/>
            </p:nvSpPr>
            <p:spPr>
              <a:xfrm>
                <a:off x="3839917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281547" y="4474382"/>
                <a:ext cx="283495" cy="340103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アーチ 75"/>
              <p:cNvSpPr/>
              <p:nvPr/>
            </p:nvSpPr>
            <p:spPr>
              <a:xfrm>
                <a:off x="4284925" y="445192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平行四辺形 18"/>
              <p:cNvSpPr/>
              <p:nvPr/>
            </p:nvSpPr>
            <p:spPr>
              <a:xfrm>
                <a:off x="4227107" y="4814486"/>
                <a:ext cx="782944" cy="735967"/>
              </a:xfrm>
              <a:prstGeom prst="parallelogram">
                <a:avLst>
                  <a:gd name="adj" fmla="val 68433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平行四辺形 78"/>
              <p:cNvSpPr/>
              <p:nvPr/>
            </p:nvSpPr>
            <p:spPr>
              <a:xfrm flipH="1">
                <a:off x="4286448" y="4814486"/>
                <a:ext cx="782944" cy="735967"/>
              </a:xfrm>
              <a:prstGeom prst="parallelogram">
                <a:avLst>
                  <a:gd name="adj" fmla="val 68433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アーチ 79"/>
              <p:cNvSpPr/>
              <p:nvPr/>
            </p:nvSpPr>
            <p:spPr>
              <a:xfrm>
                <a:off x="2961650" y="4116643"/>
                <a:ext cx="725126" cy="725126"/>
              </a:xfrm>
              <a:prstGeom prst="blockArc">
                <a:avLst>
                  <a:gd name="adj1" fmla="val 13488242"/>
                  <a:gd name="adj2" fmla="val 0"/>
                  <a:gd name="adj3" fmla="val 3889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9" name="テキスト ボックス 98"/>
            <p:cNvSpPr txBox="1"/>
            <p:nvPr/>
          </p:nvSpPr>
          <p:spPr>
            <a:xfrm>
              <a:off x="2369119" y="3839080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乙女座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4176030" y="3051423"/>
            <a:ext cx="1556335" cy="1325453"/>
            <a:chOff x="4176030" y="3051423"/>
            <a:chExt cx="1556335" cy="1325453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176030" y="3051423"/>
              <a:ext cx="1556335" cy="927956"/>
              <a:chOff x="5152745" y="4206537"/>
              <a:chExt cx="2016224" cy="1202162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42" name="正方形/長方形 41"/>
              <p:cNvSpPr/>
              <p:nvPr/>
            </p:nvSpPr>
            <p:spPr>
              <a:xfrm rot="5400000">
                <a:off x="6016841" y="4256571"/>
                <a:ext cx="288032" cy="201622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 rot="5400000">
                <a:off x="5413682" y="4430858"/>
                <a:ext cx="288032" cy="80990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アーチ 50"/>
              <p:cNvSpPr/>
              <p:nvPr/>
            </p:nvSpPr>
            <p:spPr>
              <a:xfrm>
                <a:off x="5669863" y="4206537"/>
                <a:ext cx="970512" cy="970512"/>
              </a:xfrm>
              <a:prstGeom prst="blockArc">
                <a:avLst>
                  <a:gd name="adj1" fmla="val 10800000"/>
                  <a:gd name="adj2" fmla="val 0"/>
                  <a:gd name="adj3" fmla="val 30169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 rot="5400000">
                <a:off x="6606337" y="4432917"/>
                <a:ext cx="288032" cy="805787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テキスト ボックス 99"/>
            <p:cNvSpPr txBox="1"/>
            <p:nvPr/>
          </p:nvSpPr>
          <p:spPr>
            <a:xfrm>
              <a:off x="4241240" y="3839080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天秤座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6014726" y="3051423"/>
            <a:ext cx="1578566" cy="1325453"/>
            <a:chOff x="6014726" y="3051423"/>
            <a:chExt cx="1578566" cy="1325453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6014726" y="3051423"/>
              <a:ext cx="1578566" cy="1114857"/>
              <a:chOff x="7145030" y="4116643"/>
              <a:chExt cx="2045024" cy="1444292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85" name="アーチ 84"/>
              <p:cNvSpPr/>
              <p:nvPr/>
            </p:nvSpPr>
            <p:spPr>
              <a:xfrm>
                <a:off x="7581666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581337" y="4474383"/>
                <a:ext cx="288032" cy="619990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8023297" y="4474383"/>
                <a:ext cx="288032" cy="619990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アーチ 87"/>
              <p:cNvSpPr/>
              <p:nvPr/>
            </p:nvSpPr>
            <p:spPr>
              <a:xfrm>
                <a:off x="8023297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8464928" y="4474383"/>
                <a:ext cx="282832" cy="723990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アーチ 89"/>
              <p:cNvSpPr/>
              <p:nvPr/>
            </p:nvSpPr>
            <p:spPr>
              <a:xfrm>
                <a:off x="7145030" y="4116643"/>
                <a:ext cx="725126" cy="725126"/>
              </a:xfrm>
              <a:prstGeom prst="blockArc">
                <a:avLst>
                  <a:gd name="adj1" fmla="val 13488242"/>
                  <a:gd name="adj2" fmla="val 0"/>
                  <a:gd name="adj3" fmla="val 38890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アーチ 90"/>
              <p:cNvSpPr/>
              <p:nvPr/>
            </p:nvSpPr>
            <p:spPr>
              <a:xfrm rot="10800000">
                <a:off x="8464928" y="4835809"/>
                <a:ext cx="725126" cy="725126"/>
              </a:xfrm>
              <a:prstGeom prst="blockArc">
                <a:avLst>
                  <a:gd name="adj1" fmla="val 10800000"/>
                  <a:gd name="adj2" fmla="val 424496"/>
                  <a:gd name="adj3" fmla="val 39335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8903970" y="4841768"/>
                <a:ext cx="286084" cy="356604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" name="テキスト ボックス 100"/>
            <p:cNvSpPr txBox="1"/>
            <p:nvPr/>
          </p:nvSpPr>
          <p:spPr>
            <a:xfrm>
              <a:off x="6102360" y="3839080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蠍　</a:t>
              </a:r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63748" y="5027133"/>
            <a:ext cx="1542407" cy="1273156"/>
            <a:chOff x="463748" y="5027133"/>
            <a:chExt cx="1542407" cy="1273156"/>
          </a:xfrm>
        </p:grpSpPr>
        <p:grpSp>
          <p:nvGrpSpPr>
            <p:cNvPr id="24" name="グループ化 23"/>
            <p:cNvGrpSpPr/>
            <p:nvPr/>
          </p:nvGrpSpPr>
          <p:grpSpPr>
            <a:xfrm rot="19800000">
              <a:off x="463748" y="5027133"/>
              <a:ext cx="1542407" cy="745145"/>
              <a:chOff x="955731" y="5801363"/>
              <a:chExt cx="1998180" cy="965332"/>
            </a:xfrm>
            <a:solidFill>
              <a:srgbClr val="0070C0"/>
            </a:solidFill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21" name="正方形/長方形 20"/>
              <p:cNvSpPr/>
              <p:nvPr/>
            </p:nvSpPr>
            <p:spPr>
              <a:xfrm rot="5400000">
                <a:off x="1164316" y="6126018"/>
                <a:ext cx="965332" cy="316021"/>
              </a:xfrm>
              <a:prstGeom prst="rect">
                <a:avLst/>
              </a:prstGeom>
              <a:grp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上矢印 22"/>
              <p:cNvSpPr/>
              <p:nvPr/>
            </p:nvSpPr>
            <p:spPr>
              <a:xfrm rot="5400000">
                <a:off x="1543275" y="5284940"/>
                <a:ext cx="823092" cy="1998180"/>
              </a:xfrm>
              <a:prstGeom prst="upArrow">
                <a:avLst>
                  <a:gd name="adj1" fmla="val 40125"/>
                  <a:gd name="adj2" fmla="val 56607"/>
                </a:avLst>
              </a:prstGeom>
              <a:grp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テキスト ボックス 101"/>
            <p:cNvSpPr txBox="1"/>
            <p:nvPr/>
          </p:nvSpPr>
          <p:spPr>
            <a:xfrm>
              <a:off x="512041" y="5762493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射手座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2304160" y="4910992"/>
            <a:ext cx="1545907" cy="1352533"/>
            <a:chOff x="2304160" y="4910992"/>
            <a:chExt cx="1545907" cy="1352533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2304160" y="4910992"/>
              <a:ext cx="1545907" cy="1120399"/>
              <a:chOff x="3039904" y="5602784"/>
              <a:chExt cx="2002715" cy="1451472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93" name="平行四辺形 92"/>
              <p:cNvSpPr/>
              <p:nvPr/>
            </p:nvSpPr>
            <p:spPr>
              <a:xfrm flipH="1">
                <a:off x="3340468" y="5602784"/>
                <a:ext cx="643465" cy="1451472"/>
              </a:xfrm>
              <a:prstGeom prst="parallelogram">
                <a:avLst>
                  <a:gd name="adj" fmla="val 48968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平行四辺形 93"/>
              <p:cNvSpPr/>
              <p:nvPr/>
            </p:nvSpPr>
            <p:spPr>
              <a:xfrm>
                <a:off x="3662200" y="5602784"/>
                <a:ext cx="643465" cy="1451472"/>
              </a:xfrm>
              <a:prstGeom prst="parallelogram">
                <a:avLst>
                  <a:gd name="adj" fmla="val 48968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平行四辺形 94"/>
              <p:cNvSpPr/>
              <p:nvPr/>
            </p:nvSpPr>
            <p:spPr>
              <a:xfrm>
                <a:off x="3039904" y="5602784"/>
                <a:ext cx="610498" cy="778544"/>
              </a:xfrm>
              <a:prstGeom prst="parallelogram">
                <a:avLst>
                  <a:gd name="adj" fmla="val 48968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平行四辺形 95"/>
              <p:cNvSpPr/>
              <p:nvPr/>
            </p:nvSpPr>
            <p:spPr>
              <a:xfrm flipH="1">
                <a:off x="3983932" y="5602784"/>
                <a:ext cx="643465" cy="1451472"/>
              </a:xfrm>
              <a:prstGeom prst="parallelogram">
                <a:avLst>
                  <a:gd name="adj" fmla="val 48968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ドーナツ 96"/>
              <p:cNvSpPr/>
              <p:nvPr/>
            </p:nvSpPr>
            <p:spPr>
              <a:xfrm>
                <a:off x="4129895" y="5728141"/>
                <a:ext cx="912724" cy="912724"/>
              </a:xfrm>
              <a:prstGeom prst="donut">
                <a:avLst>
                  <a:gd name="adj" fmla="val 34597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3" name="テキスト ボックス 102"/>
            <p:cNvSpPr txBox="1"/>
            <p:nvPr/>
          </p:nvSpPr>
          <p:spPr>
            <a:xfrm>
              <a:off x="2351058" y="5725729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山羊座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4194897" y="4912416"/>
            <a:ext cx="1539345" cy="1387873"/>
            <a:chOff x="4194897" y="4912416"/>
            <a:chExt cx="1539345" cy="1387873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4194897" y="4912416"/>
              <a:ext cx="1539345" cy="999350"/>
              <a:chOff x="4638543" y="4433725"/>
              <a:chExt cx="1994213" cy="1294653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4638543" y="4433725"/>
                <a:ext cx="1994213" cy="642803"/>
                <a:chOff x="9995443" y="4435101"/>
                <a:chExt cx="1994213" cy="642803"/>
              </a:xfrm>
              <a:solidFill>
                <a:srgbClr val="0070C0"/>
              </a:solidFill>
            </p:grpSpPr>
            <p:sp>
              <p:nvSpPr>
                <p:cNvPr id="12" name="正方形/長方形 11"/>
                <p:cNvSpPr/>
                <p:nvPr/>
              </p:nvSpPr>
              <p:spPr>
                <a:xfrm rot="18900000">
                  <a:off x="9995443" y="4594286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 rot="2700000">
                  <a:off x="10219873" y="4594289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 rot="18900000">
                  <a:off x="10446175" y="4594285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rot="2700000">
                  <a:off x="10670605" y="4594288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 rot="18900000">
                  <a:off x="10896122" y="4594286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 rot="2700000">
                  <a:off x="11120552" y="4594289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>
                <a:xfrm rot="18900000">
                  <a:off x="11346854" y="4594285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>
                <a:off x="4638543" y="5085575"/>
                <a:ext cx="1994213" cy="642803"/>
                <a:chOff x="9995443" y="4435101"/>
                <a:chExt cx="1994213" cy="642803"/>
              </a:xfrm>
              <a:solidFill>
                <a:srgbClr val="0070C0"/>
              </a:solidFill>
            </p:grpSpPr>
            <p:sp>
              <p:nvSpPr>
                <p:cNvPr id="63" name="正方形/長方形 62"/>
                <p:cNvSpPr/>
                <p:nvPr/>
              </p:nvSpPr>
              <p:spPr>
                <a:xfrm rot="18900000">
                  <a:off x="9995443" y="4594286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 rot="2700000">
                  <a:off x="10219873" y="4594289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 rot="18900000">
                  <a:off x="10446175" y="4594285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 rot="2700000">
                  <a:off x="10670605" y="4594288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 rot="18900000">
                  <a:off x="10896122" y="4594286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 rot="2700000">
                  <a:off x="11120552" y="4594289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 rot="18900000">
                  <a:off x="11346854" y="4594285"/>
                  <a:ext cx="642802" cy="324428"/>
                </a:xfrm>
                <a:prstGeom prst="rect">
                  <a:avLst/>
                </a:prstGeom>
                <a:grp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4" name="テキスト ボックス 103"/>
            <p:cNvSpPr txBox="1"/>
            <p:nvPr/>
          </p:nvSpPr>
          <p:spPr>
            <a:xfrm>
              <a:off x="4241240" y="5762493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水瓶座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5471982" y="4896541"/>
            <a:ext cx="2662714" cy="1389298"/>
            <a:chOff x="5471982" y="4896541"/>
            <a:chExt cx="2662714" cy="1389298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5471982" y="4896541"/>
              <a:ext cx="2662714" cy="1120400"/>
              <a:chOff x="6538758" y="5602783"/>
              <a:chExt cx="3449532" cy="1451472"/>
            </a:xfrm>
            <a:effectLst>
              <a:glow rad="63500">
                <a:schemeClr val="accent1">
                  <a:satMod val="175000"/>
                  <a:alpha val="80000"/>
                </a:schemeClr>
              </a:glow>
            </a:effectLst>
          </p:grpSpPr>
          <p:sp>
            <p:nvSpPr>
              <p:cNvPr id="41" name="アーチ 40"/>
              <p:cNvSpPr/>
              <p:nvPr/>
            </p:nvSpPr>
            <p:spPr>
              <a:xfrm rot="5400000">
                <a:off x="6538758" y="5602783"/>
                <a:ext cx="1451472" cy="1451472"/>
              </a:xfrm>
              <a:prstGeom prst="blockArc">
                <a:avLst>
                  <a:gd name="adj1" fmla="val 11313637"/>
                  <a:gd name="adj2" fmla="val 21091746"/>
                  <a:gd name="adj3" fmla="val 20301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アーチ 42"/>
              <p:cNvSpPr/>
              <p:nvPr/>
            </p:nvSpPr>
            <p:spPr>
              <a:xfrm rot="16200000" flipH="1">
                <a:off x="8536818" y="5602783"/>
                <a:ext cx="1451472" cy="1451472"/>
              </a:xfrm>
              <a:prstGeom prst="blockArc">
                <a:avLst>
                  <a:gd name="adj1" fmla="val 11313637"/>
                  <a:gd name="adj2" fmla="val 21091746"/>
                  <a:gd name="adj3" fmla="val 20301"/>
                </a:avLst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 rot="5400000">
                <a:off x="8121352" y="5392415"/>
                <a:ext cx="288032" cy="1872208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テキスト ボックス 104"/>
            <p:cNvSpPr txBox="1"/>
            <p:nvPr/>
          </p:nvSpPr>
          <p:spPr>
            <a:xfrm>
              <a:off x="6097690" y="5748043"/>
              <a:ext cx="1445819" cy="537796"/>
            </a:xfrm>
            <a:prstGeom prst="rect">
              <a:avLst/>
            </a:prstGeom>
            <a:noFill/>
            <a:effectLst>
              <a:glow rad="38100">
                <a:schemeClr val="accent1">
                  <a:satMod val="175000"/>
                </a:schemeClr>
              </a:glow>
            </a:effectLst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魚　</a:t>
              </a:r>
              <a:r>
                <a:rPr kumimoji="1" lang="ja-JP" altLang="en-US" b="1" dirty="0" smtClean="0">
                  <a:solidFill>
                    <a:schemeClr val="bg1"/>
                  </a:solidFill>
                  <a:effectLst>
                    <a:glow rad="63500">
                      <a:srgbClr val="0070C0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座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rgbClr val="0070C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70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16496" y="959683"/>
            <a:ext cx="1556335" cy="1101865"/>
            <a:chOff x="992560" y="2643262"/>
            <a:chExt cx="2016224" cy="1427460"/>
          </a:xfrm>
          <a:solidFill>
            <a:srgbClr val="FF0000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3" name="アーチ 2"/>
            <p:cNvSpPr/>
            <p:nvPr/>
          </p:nvSpPr>
          <p:spPr>
            <a:xfrm>
              <a:off x="992560" y="2643262"/>
              <a:ext cx="1152128" cy="1152128"/>
            </a:xfrm>
            <a:prstGeom prst="blockArc">
              <a:avLst>
                <a:gd name="adj1" fmla="val 9338862"/>
                <a:gd name="adj2" fmla="val 0"/>
                <a:gd name="adj3" fmla="val 25000"/>
              </a:avLst>
            </a:prstGeom>
            <a:grpFill/>
            <a:ln w="19050">
              <a:noFill/>
            </a:ln>
            <a:sp3d extrusionH="133350"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アーチ 3"/>
            <p:cNvSpPr/>
            <p:nvPr/>
          </p:nvSpPr>
          <p:spPr>
            <a:xfrm>
              <a:off x="1856656" y="2643262"/>
              <a:ext cx="1152128" cy="1152128"/>
            </a:xfrm>
            <a:prstGeom prst="blockArc">
              <a:avLst>
                <a:gd name="adj1" fmla="val 10800000"/>
                <a:gd name="adj2" fmla="val 1439002"/>
                <a:gd name="adj3" fmla="val 25051"/>
              </a:avLst>
            </a:prstGeom>
            <a:grpFill/>
            <a:ln w="19050">
              <a:noFill/>
            </a:ln>
            <a:sp3d extrusionH="133350"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1856656" y="3147318"/>
              <a:ext cx="288032" cy="92340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632447" y="527232"/>
            <a:ext cx="889334" cy="1551433"/>
            <a:chOff x="3512840" y="2060848"/>
            <a:chExt cx="1152128" cy="2009874"/>
          </a:xfrm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8" name="アーチ 7"/>
            <p:cNvSpPr/>
            <p:nvPr/>
          </p:nvSpPr>
          <p:spPr>
            <a:xfrm rot="10800000">
              <a:off x="3512840" y="2060848"/>
              <a:ext cx="1152128" cy="1152128"/>
            </a:xfrm>
            <a:prstGeom prst="blockArc">
              <a:avLst/>
            </a:prstGeom>
            <a:solidFill>
              <a:srgbClr val="0070C0"/>
            </a:solidFill>
            <a:ln w="19050">
              <a:solidFill>
                <a:srgbClr val="0070C0"/>
              </a:solidFill>
            </a:ln>
            <a:sp3d extrusionH="133350">
              <a:extrusionClr>
                <a:srgbClr val="0070C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ドーナツ 8"/>
            <p:cNvSpPr/>
            <p:nvPr/>
          </p:nvSpPr>
          <p:spPr>
            <a:xfrm>
              <a:off x="3512840" y="2924944"/>
              <a:ext cx="1145778" cy="1145778"/>
            </a:xfrm>
            <a:prstGeom prst="donut">
              <a:avLst/>
            </a:prstGeom>
            <a:solidFill>
              <a:srgbClr val="0070C0"/>
            </a:solidFill>
            <a:ln w="19050">
              <a:solidFill>
                <a:srgbClr val="0070C0"/>
              </a:solidFill>
            </a:ln>
            <a:sp3d extrusionH="133350">
              <a:extrusionClr>
                <a:srgbClr val="0070C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492643" y="967897"/>
            <a:ext cx="923110" cy="1097332"/>
            <a:chOff x="5635650" y="2643262"/>
            <a:chExt cx="1195884" cy="1421588"/>
          </a:xfrm>
          <a:solidFill>
            <a:srgbClr val="00B050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13" name="正方形/長方形 12"/>
            <p:cNvSpPr/>
            <p:nvPr/>
          </p:nvSpPr>
          <p:spPr>
            <a:xfrm>
              <a:off x="5801544" y="2871031"/>
              <a:ext cx="288032" cy="92340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00B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377608" y="2871031"/>
              <a:ext cx="288032" cy="92340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00B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 rot="5400000">
              <a:off x="6089576" y="2189336"/>
              <a:ext cx="288032" cy="119588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00B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 rot="5400000">
              <a:off x="6089576" y="3322892"/>
              <a:ext cx="288032" cy="119588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00B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036957" y="1042334"/>
            <a:ext cx="1556335" cy="1111060"/>
            <a:chOff x="7257255" y="2625478"/>
            <a:chExt cx="2016224" cy="1439372"/>
          </a:xfrm>
          <a:solidFill>
            <a:schemeClr val="accent6">
              <a:lumMod val="75000"/>
            </a:schemeClr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grpSp>
          <p:nvGrpSpPr>
            <p:cNvPr id="26" name="グループ化 25"/>
            <p:cNvGrpSpPr/>
            <p:nvPr/>
          </p:nvGrpSpPr>
          <p:grpSpPr>
            <a:xfrm>
              <a:off x="7257255" y="2625478"/>
              <a:ext cx="2016224" cy="1016978"/>
              <a:chOff x="7257256" y="2490328"/>
              <a:chExt cx="2284168" cy="1152128"/>
            </a:xfrm>
            <a:grpFill/>
          </p:grpSpPr>
          <p:sp>
            <p:nvSpPr>
              <p:cNvPr id="18" name="ドーナツ 17"/>
              <p:cNvSpPr/>
              <p:nvPr/>
            </p:nvSpPr>
            <p:spPr>
              <a:xfrm>
                <a:off x="7257256" y="2643262"/>
                <a:ext cx="919584" cy="919583"/>
              </a:xfrm>
              <a:prstGeom prst="donut">
                <a:avLst>
                  <a:gd name="adj" fmla="val 33719"/>
                </a:avLst>
              </a:prstGeom>
              <a:grpFill/>
              <a:ln w="19050">
                <a:noFill/>
              </a:ln>
              <a:sp3d extrusionH="133350">
                <a:extrusionClr>
                  <a:srgbClr val="0000CC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アーチ 21"/>
              <p:cNvSpPr/>
              <p:nvPr/>
            </p:nvSpPr>
            <p:spPr>
              <a:xfrm>
                <a:off x="7257256" y="2490328"/>
                <a:ext cx="2284168" cy="1152128"/>
              </a:xfrm>
              <a:prstGeom prst="blockArc">
                <a:avLst>
                  <a:gd name="adj1" fmla="val 10800000"/>
                  <a:gd name="adj2" fmla="val 49436"/>
                  <a:gd name="adj3" fmla="val 27474"/>
                </a:avLst>
              </a:prstGeom>
              <a:grpFill/>
              <a:ln w="19050">
                <a:noFill/>
              </a:ln>
              <a:sp3d extrusionH="133350">
                <a:extrusionClr>
                  <a:srgbClr val="0000CC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 rot="10800000">
              <a:off x="7257255" y="3047872"/>
              <a:ext cx="2016224" cy="1016978"/>
              <a:chOff x="7257256" y="2490328"/>
              <a:chExt cx="2284168" cy="1152128"/>
            </a:xfrm>
            <a:grpFill/>
          </p:grpSpPr>
          <p:sp>
            <p:nvSpPr>
              <p:cNvPr id="31" name="ドーナツ 30"/>
              <p:cNvSpPr/>
              <p:nvPr/>
            </p:nvSpPr>
            <p:spPr>
              <a:xfrm>
                <a:off x="7257256" y="2643263"/>
                <a:ext cx="919584" cy="919583"/>
              </a:xfrm>
              <a:prstGeom prst="donut">
                <a:avLst>
                  <a:gd name="adj" fmla="val 33717"/>
                </a:avLst>
              </a:prstGeom>
              <a:grpFill/>
              <a:ln w="19050">
                <a:noFill/>
              </a:ln>
              <a:sp3d extrusionH="133350">
                <a:extrusionClr>
                  <a:srgbClr val="0000CC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アーチ 31"/>
              <p:cNvSpPr/>
              <p:nvPr/>
            </p:nvSpPr>
            <p:spPr>
              <a:xfrm>
                <a:off x="7257256" y="2490328"/>
                <a:ext cx="2284168" cy="1152128"/>
              </a:xfrm>
              <a:prstGeom prst="blockArc">
                <a:avLst>
                  <a:gd name="adj1" fmla="val 10800000"/>
                  <a:gd name="adj2" fmla="val 49436"/>
                  <a:gd name="adj3" fmla="val 27474"/>
                </a:avLst>
              </a:prstGeom>
              <a:grpFill/>
              <a:ln w="19050">
                <a:noFill/>
              </a:ln>
              <a:sp3d extrusionH="133350">
                <a:extrusionClr>
                  <a:srgbClr val="0000CC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4" name="グループ化 33"/>
          <p:cNvGrpSpPr/>
          <p:nvPr/>
        </p:nvGrpSpPr>
        <p:grpSpPr>
          <a:xfrm>
            <a:off x="5471982" y="4896541"/>
            <a:ext cx="2662714" cy="1120400"/>
            <a:chOff x="6538758" y="5602783"/>
            <a:chExt cx="3449532" cy="1451472"/>
          </a:xfrm>
          <a:solidFill>
            <a:srgbClr val="B2B2B2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41" name="アーチ 40"/>
            <p:cNvSpPr/>
            <p:nvPr/>
          </p:nvSpPr>
          <p:spPr>
            <a:xfrm rot="5400000">
              <a:off x="6538758" y="5602783"/>
              <a:ext cx="1451472" cy="1451472"/>
            </a:xfrm>
            <a:prstGeom prst="blockArc">
              <a:avLst>
                <a:gd name="adj1" fmla="val 11313637"/>
                <a:gd name="adj2" fmla="val 21091746"/>
                <a:gd name="adj3" fmla="val 20301"/>
              </a:avLst>
            </a:prstGeom>
            <a:grpFill/>
            <a:ln w="19050">
              <a:noFill/>
            </a:ln>
            <a:sp3d extrusionH="133350">
              <a:extrusionClr>
                <a:srgbClr val="B2B2B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アーチ 42"/>
            <p:cNvSpPr/>
            <p:nvPr/>
          </p:nvSpPr>
          <p:spPr>
            <a:xfrm rot="16200000" flipH="1">
              <a:off x="8536818" y="5602783"/>
              <a:ext cx="1451472" cy="1451472"/>
            </a:xfrm>
            <a:prstGeom prst="blockArc">
              <a:avLst>
                <a:gd name="adj1" fmla="val 11313637"/>
                <a:gd name="adj2" fmla="val 21091746"/>
                <a:gd name="adj3" fmla="val 20301"/>
              </a:avLst>
            </a:prstGeom>
            <a:grpFill/>
            <a:ln w="19050">
              <a:noFill/>
            </a:ln>
            <a:sp3d extrusionH="133350">
              <a:extrusionClr>
                <a:srgbClr val="B2B2B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 rot="5400000">
              <a:off x="8121352" y="5392415"/>
              <a:ext cx="288032" cy="1872208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B2B2B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53856" y="2880314"/>
            <a:ext cx="1562168" cy="1101195"/>
            <a:chOff x="953938" y="4123861"/>
            <a:chExt cx="2023780" cy="1426592"/>
          </a:xfrm>
          <a:solidFill>
            <a:srgbClr val="FFC000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45" name="アーチ 44"/>
            <p:cNvSpPr/>
            <p:nvPr/>
          </p:nvSpPr>
          <p:spPr>
            <a:xfrm>
              <a:off x="1480588" y="4123861"/>
              <a:ext cx="970512" cy="970512"/>
            </a:xfrm>
            <a:prstGeom prst="blockArc">
              <a:avLst>
                <a:gd name="adj1" fmla="val 10800000"/>
                <a:gd name="adj2" fmla="val 0"/>
                <a:gd name="adj3" fmla="val 30169"/>
              </a:avLst>
            </a:prstGeom>
            <a:grpFill/>
            <a:ln w="19050">
              <a:noFill/>
            </a:ln>
            <a:sp3d extrusionH="133350">
              <a:extrusionClr>
                <a:srgbClr val="FFC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アーチ 45"/>
            <p:cNvSpPr/>
            <p:nvPr/>
          </p:nvSpPr>
          <p:spPr>
            <a:xfrm rot="10800000">
              <a:off x="953938" y="4726305"/>
              <a:ext cx="817712" cy="824148"/>
            </a:xfrm>
            <a:prstGeom prst="blockArc">
              <a:avLst>
                <a:gd name="adj1" fmla="val 10800000"/>
                <a:gd name="adj2" fmla="val 3234464"/>
                <a:gd name="adj3" fmla="val 35468"/>
              </a:avLst>
            </a:prstGeom>
            <a:grpFill/>
            <a:ln w="19050">
              <a:noFill/>
            </a:ln>
            <a:sp3d extrusionH="133350">
              <a:extrusionClr>
                <a:srgbClr val="FFC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アーチ 46"/>
            <p:cNvSpPr/>
            <p:nvPr/>
          </p:nvSpPr>
          <p:spPr>
            <a:xfrm rot="10800000" flipH="1">
              <a:off x="2162175" y="4739301"/>
              <a:ext cx="815543" cy="808059"/>
            </a:xfrm>
            <a:prstGeom prst="blockArc">
              <a:avLst>
                <a:gd name="adj1" fmla="val 10800000"/>
                <a:gd name="adj2" fmla="val 21542006"/>
                <a:gd name="adj3" fmla="val 36117"/>
              </a:avLst>
            </a:prstGeom>
            <a:grpFill/>
            <a:ln w="19050">
              <a:noFill/>
            </a:ln>
            <a:sp3d extrusionH="133350">
              <a:extrusionClr>
                <a:srgbClr val="FFC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480099" y="4606790"/>
              <a:ext cx="293455" cy="546417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FFC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159923" y="4598811"/>
              <a:ext cx="293717" cy="546417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FFC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176030" y="3051423"/>
            <a:ext cx="1556335" cy="927956"/>
            <a:chOff x="5152745" y="4206537"/>
            <a:chExt cx="2016224" cy="1202162"/>
          </a:xfrm>
          <a:solidFill>
            <a:srgbClr val="FF00FF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42" name="正方形/長方形 41"/>
            <p:cNvSpPr/>
            <p:nvPr/>
          </p:nvSpPr>
          <p:spPr>
            <a:xfrm rot="5400000">
              <a:off x="6016841" y="4256571"/>
              <a:ext cx="288032" cy="201622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FF00FF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>
            <a:xfrm rot="5400000">
              <a:off x="5413682" y="4430858"/>
              <a:ext cx="288032" cy="80990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FF00FF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アーチ 50"/>
            <p:cNvSpPr/>
            <p:nvPr/>
          </p:nvSpPr>
          <p:spPr>
            <a:xfrm>
              <a:off x="5669863" y="4206537"/>
              <a:ext cx="970512" cy="970512"/>
            </a:xfrm>
            <a:prstGeom prst="blockArc">
              <a:avLst>
                <a:gd name="adj1" fmla="val 10800000"/>
                <a:gd name="adj2" fmla="val 0"/>
                <a:gd name="adj3" fmla="val 30169"/>
              </a:avLst>
            </a:prstGeom>
            <a:grpFill/>
            <a:ln w="19050">
              <a:noFill/>
            </a:ln>
            <a:sp3d extrusionH="133350">
              <a:extrusionClr>
                <a:srgbClr val="FF00FF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 rot="5400000">
              <a:off x="6606337" y="4432917"/>
              <a:ext cx="288032" cy="805787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FF00FF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94897" y="4912416"/>
            <a:ext cx="1539345" cy="999350"/>
            <a:chOff x="4638543" y="4433725"/>
            <a:chExt cx="1994213" cy="1294653"/>
          </a:xfrm>
          <a:solidFill>
            <a:srgbClr val="66CCFF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grpSp>
          <p:nvGrpSpPr>
            <p:cNvPr id="14" name="グループ化 13"/>
            <p:cNvGrpSpPr/>
            <p:nvPr/>
          </p:nvGrpSpPr>
          <p:grpSpPr>
            <a:xfrm>
              <a:off x="4638543" y="4433725"/>
              <a:ext cx="1994213" cy="642803"/>
              <a:chOff x="9995443" y="4435101"/>
              <a:chExt cx="1994213" cy="642803"/>
            </a:xfrm>
            <a:grpFill/>
          </p:grpSpPr>
          <p:sp>
            <p:nvSpPr>
              <p:cNvPr id="12" name="正方形/長方形 11"/>
              <p:cNvSpPr/>
              <p:nvPr/>
            </p:nvSpPr>
            <p:spPr>
              <a:xfrm rot="18900000">
                <a:off x="9995443" y="4594286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 rot="2700000">
                <a:off x="10219873" y="4594289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 rot="18900000">
                <a:off x="10446175" y="4594285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 rot="2700000">
                <a:off x="10670605" y="4594288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 rot="18900000">
                <a:off x="10896122" y="4594286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 rot="2700000">
                <a:off x="11120552" y="4594289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 rot="18900000">
                <a:off x="11346854" y="4594285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>
              <a:off x="4638543" y="5085575"/>
              <a:ext cx="1994213" cy="642803"/>
              <a:chOff x="9995443" y="4435101"/>
              <a:chExt cx="1994213" cy="642803"/>
            </a:xfrm>
            <a:grpFill/>
          </p:grpSpPr>
          <p:sp>
            <p:nvSpPr>
              <p:cNvPr id="63" name="正方形/長方形 62"/>
              <p:cNvSpPr/>
              <p:nvPr/>
            </p:nvSpPr>
            <p:spPr>
              <a:xfrm rot="18900000">
                <a:off x="9995443" y="4594286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 rot="2700000">
                <a:off x="10219873" y="4594289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 rot="18900000">
                <a:off x="10446175" y="4594285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 rot="2700000">
                <a:off x="10670605" y="4594288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 rot="18900000">
                <a:off x="10896122" y="4594286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 rot="2700000">
                <a:off x="11120552" y="4594289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 rot="18900000">
                <a:off x="11346854" y="4594285"/>
                <a:ext cx="642802" cy="324428"/>
              </a:xfrm>
              <a:prstGeom prst="rect">
                <a:avLst/>
              </a:prstGeom>
              <a:grpFill/>
              <a:ln w="19050">
                <a:noFill/>
              </a:ln>
              <a:sp3d extrusionH="133350">
                <a:extrusionClr>
                  <a:srgbClr val="66CCFF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2256651" y="2990439"/>
            <a:ext cx="1626978" cy="1106766"/>
            <a:chOff x="2961650" y="4116643"/>
            <a:chExt cx="2107742" cy="1433810"/>
          </a:xfrm>
          <a:solidFill>
            <a:schemeClr val="tx1">
              <a:lumMod val="65000"/>
              <a:lumOff val="35000"/>
            </a:schemeClr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70" name="アーチ 69"/>
            <p:cNvSpPr/>
            <p:nvPr/>
          </p:nvSpPr>
          <p:spPr>
            <a:xfrm>
              <a:off x="3398286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3397957" y="4474383"/>
              <a:ext cx="288032" cy="92340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839917" y="4474383"/>
              <a:ext cx="282503" cy="92340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アーチ 73"/>
            <p:cNvSpPr/>
            <p:nvPr/>
          </p:nvSpPr>
          <p:spPr>
            <a:xfrm>
              <a:off x="3839917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4281547" y="4474382"/>
              <a:ext cx="283495" cy="340103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アーチ 75"/>
            <p:cNvSpPr/>
            <p:nvPr/>
          </p:nvSpPr>
          <p:spPr>
            <a:xfrm>
              <a:off x="4284925" y="445192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平行四辺形 18"/>
            <p:cNvSpPr/>
            <p:nvPr/>
          </p:nvSpPr>
          <p:spPr>
            <a:xfrm>
              <a:off x="4227107" y="4814486"/>
              <a:ext cx="782944" cy="735967"/>
            </a:xfrm>
            <a:prstGeom prst="parallelogram">
              <a:avLst>
                <a:gd name="adj" fmla="val 68433"/>
              </a:avLst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平行四辺形 78"/>
            <p:cNvSpPr/>
            <p:nvPr/>
          </p:nvSpPr>
          <p:spPr>
            <a:xfrm flipH="1">
              <a:off x="4286448" y="4814486"/>
              <a:ext cx="782944" cy="735967"/>
            </a:xfrm>
            <a:prstGeom prst="parallelogram">
              <a:avLst>
                <a:gd name="adj" fmla="val 68433"/>
              </a:avLst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アーチ 79"/>
            <p:cNvSpPr/>
            <p:nvPr/>
          </p:nvSpPr>
          <p:spPr>
            <a:xfrm>
              <a:off x="2961650" y="4116643"/>
              <a:ext cx="725126" cy="725126"/>
            </a:xfrm>
            <a:prstGeom prst="blockArc">
              <a:avLst>
                <a:gd name="adj1" fmla="val 13488242"/>
                <a:gd name="adj2" fmla="val 0"/>
                <a:gd name="adj3" fmla="val 38890"/>
              </a:avLst>
            </a:prstGeom>
            <a:grpFill/>
            <a:ln w="19050">
              <a:noFill/>
            </a:ln>
            <a:sp3d extrusionH="13335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6014726" y="3051423"/>
            <a:ext cx="1578566" cy="1114857"/>
            <a:chOff x="7145030" y="4116643"/>
            <a:chExt cx="2045024" cy="1444292"/>
          </a:xfrm>
          <a:solidFill>
            <a:srgbClr val="92D050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85" name="アーチ 84"/>
            <p:cNvSpPr/>
            <p:nvPr/>
          </p:nvSpPr>
          <p:spPr>
            <a:xfrm>
              <a:off x="7581666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581337" y="4474383"/>
              <a:ext cx="288032" cy="619990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8023297" y="4474383"/>
              <a:ext cx="288032" cy="619990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アーチ 87"/>
            <p:cNvSpPr/>
            <p:nvPr/>
          </p:nvSpPr>
          <p:spPr>
            <a:xfrm>
              <a:off x="8023297" y="4116643"/>
              <a:ext cx="725126" cy="725126"/>
            </a:xfrm>
            <a:prstGeom prst="blockArc">
              <a:avLst>
                <a:gd name="adj1" fmla="val 10800000"/>
                <a:gd name="adj2" fmla="val 0"/>
                <a:gd name="adj3" fmla="val 38890"/>
              </a:avLst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464928" y="4474383"/>
              <a:ext cx="282832" cy="723990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アーチ 89"/>
            <p:cNvSpPr/>
            <p:nvPr/>
          </p:nvSpPr>
          <p:spPr>
            <a:xfrm>
              <a:off x="7145030" y="4116643"/>
              <a:ext cx="725126" cy="725126"/>
            </a:xfrm>
            <a:prstGeom prst="blockArc">
              <a:avLst>
                <a:gd name="adj1" fmla="val 13488242"/>
                <a:gd name="adj2" fmla="val 0"/>
                <a:gd name="adj3" fmla="val 38890"/>
              </a:avLst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アーチ 90"/>
            <p:cNvSpPr/>
            <p:nvPr/>
          </p:nvSpPr>
          <p:spPr>
            <a:xfrm rot="10800000">
              <a:off x="8464928" y="4835809"/>
              <a:ext cx="725126" cy="725126"/>
            </a:xfrm>
            <a:prstGeom prst="blockArc">
              <a:avLst>
                <a:gd name="adj1" fmla="val 10800000"/>
                <a:gd name="adj2" fmla="val 424496"/>
                <a:gd name="adj3" fmla="val 39335"/>
              </a:avLst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8903970" y="4841768"/>
              <a:ext cx="286084" cy="356604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92D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 rot="19800000">
            <a:off x="463748" y="5027133"/>
            <a:ext cx="1542407" cy="745145"/>
            <a:chOff x="955731" y="5801363"/>
            <a:chExt cx="1998180" cy="965332"/>
          </a:xfrm>
          <a:solidFill>
            <a:srgbClr val="7030A0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21" name="正方形/長方形 20"/>
            <p:cNvSpPr/>
            <p:nvPr/>
          </p:nvSpPr>
          <p:spPr>
            <a:xfrm rot="5400000">
              <a:off x="1164316" y="6126018"/>
              <a:ext cx="965332" cy="316021"/>
            </a:xfrm>
            <a:prstGeom prst="rect">
              <a:avLst/>
            </a:prstGeom>
            <a:grpFill/>
            <a:ln w="19050">
              <a:noFill/>
            </a:ln>
            <a:sp3d extrusionH="133350">
              <a:extrusionClr>
                <a:srgbClr val="7030A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上矢印 22"/>
            <p:cNvSpPr/>
            <p:nvPr/>
          </p:nvSpPr>
          <p:spPr>
            <a:xfrm rot="5400000">
              <a:off x="1543275" y="5284940"/>
              <a:ext cx="823092" cy="1998180"/>
            </a:xfrm>
            <a:prstGeom prst="upArrow">
              <a:avLst>
                <a:gd name="adj1" fmla="val 40125"/>
                <a:gd name="adj2" fmla="val 56607"/>
              </a:avLst>
            </a:prstGeom>
            <a:grpFill/>
            <a:ln w="19050">
              <a:noFill/>
            </a:ln>
            <a:sp3d extrusionH="133350">
              <a:extrusionClr>
                <a:srgbClr val="7030A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304160" y="4910992"/>
            <a:ext cx="1545907" cy="1120399"/>
            <a:chOff x="3039904" y="5602784"/>
            <a:chExt cx="2002715" cy="1451472"/>
          </a:xfrm>
          <a:solidFill>
            <a:srgbClr val="C00000"/>
          </a:solidFill>
          <a:effectLst/>
          <a:scene3d>
            <a:camera prst="isometricOffAxis2Left">
              <a:rot lat="678573" lon="3085571" rev="21459207"/>
            </a:camera>
            <a:lightRig rig="threePt" dir="t"/>
          </a:scene3d>
        </p:grpSpPr>
        <p:sp>
          <p:nvSpPr>
            <p:cNvPr id="93" name="平行四辺形 92"/>
            <p:cNvSpPr/>
            <p:nvPr/>
          </p:nvSpPr>
          <p:spPr>
            <a:xfrm flipH="1">
              <a:off x="3340468" y="5602784"/>
              <a:ext cx="643465" cy="1451472"/>
            </a:xfrm>
            <a:prstGeom prst="parallelogram">
              <a:avLst>
                <a:gd name="adj" fmla="val 48968"/>
              </a:avLst>
            </a:prstGeom>
            <a:grpFill/>
            <a:ln w="19050">
              <a:noFill/>
            </a:ln>
            <a:sp3d extrusionH="133350">
              <a:extrusionClr>
                <a:srgbClr val="990033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平行四辺形 93"/>
            <p:cNvSpPr/>
            <p:nvPr/>
          </p:nvSpPr>
          <p:spPr>
            <a:xfrm>
              <a:off x="3662200" y="5602784"/>
              <a:ext cx="643465" cy="1451472"/>
            </a:xfrm>
            <a:prstGeom prst="parallelogram">
              <a:avLst>
                <a:gd name="adj" fmla="val 48968"/>
              </a:avLst>
            </a:prstGeom>
            <a:grpFill/>
            <a:ln w="19050">
              <a:noFill/>
            </a:ln>
            <a:sp3d extrusionH="133350">
              <a:extrusionClr>
                <a:srgbClr val="990033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平行四辺形 94"/>
            <p:cNvSpPr/>
            <p:nvPr/>
          </p:nvSpPr>
          <p:spPr>
            <a:xfrm>
              <a:off x="3039904" y="5602784"/>
              <a:ext cx="610498" cy="778544"/>
            </a:xfrm>
            <a:prstGeom prst="parallelogram">
              <a:avLst>
                <a:gd name="adj" fmla="val 48968"/>
              </a:avLst>
            </a:prstGeom>
            <a:grpFill/>
            <a:ln w="19050">
              <a:noFill/>
            </a:ln>
            <a:sp3d extrusionH="133350">
              <a:extrusionClr>
                <a:srgbClr val="990033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平行四辺形 95"/>
            <p:cNvSpPr/>
            <p:nvPr/>
          </p:nvSpPr>
          <p:spPr>
            <a:xfrm flipH="1">
              <a:off x="3983932" y="5602784"/>
              <a:ext cx="643465" cy="1451472"/>
            </a:xfrm>
            <a:prstGeom prst="parallelogram">
              <a:avLst>
                <a:gd name="adj" fmla="val 48968"/>
              </a:avLst>
            </a:prstGeom>
            <a:grpFill/>
            <a:ln w="19050">
              <a:noFill/>
            </a:ln>
            <a:sp3d extrusionH="133350">
              <a:extrusionClr>
                <a:srgbClr val="990033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ドーナツ 96"/>
            <p:cNvSpPr/>
            <p:nvPr/>
          </p:nvSpPr>
          <p:spPr>
            <a:xfrm>
              <a:off x="4129895" y="5728141"/>
              <a:ext cx="912724" cy="912724"/>
            </a:xfrm>
            <a:prstGeom prst="donut">
              <a:avLst>
                <a:gd name="adj" fmla="val 34597"/>
              </a:avLst>
            </a:prstGeom>
            <a:grpFill/>
            <a:ln w="19050">
              <a:noFill/>
            </a:ln>
            <a:sp3d extrusionH="133350">
              <a:extrusionClr>
                <a:srgbClr val="990033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7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 rot="900000">
            <a:off x="2267999" y="689208"/>
            <a:ext cx="1715784" cy="1715784"/>
            <a:chOff x="3075745" y="417220"/>
            <a:chExt cx="1715784" cy="1715784"/>
          </a:xfrm>
        </p:grpSpPr>
        <p:sp>
          <p:nvSpPr>
            <p:cNvPr id="101" name="円/楕円 100"/>
            <p:cNvSpPr/>
            <p:nvPr/>
          </p:nvSpPr>
          <p:spPr>
            <a:xfrm>
              <a:off x="3075745" y="417220"/>
              <a:ext cx="1715784" cy="1715784"/>
            </a:xfrm>
            <a:prstGeom prst="ellipse">
              <a:avLst/>
            </a:prstGeom>
            <a:solidFill>
              <a:srgbClr val="FF9999"/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3584626" y="485108"/>
              <a:ext cx="698022" cy="1217690"/>
              <a:chOff x="3512840" y="2060848"/>
              <a:chExt cx="1152128" cy="2009874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8" name="アーチ 7"/>
              <p:cNvSpPr/>
              <p:nvPr/>
            </p:nvSpPr>
            <p:spPr>
              <a:xfrm rot="10800000">
                <a:off x="3512840" y="2060848"/>
                <a:ext cx="1152128" cy="1152128"/>
              </a:xfrm>
              <a:prstGeom prst="blockArc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ドーナツ 8"/>
              <p:cNvSpPr/>
              <p:nvPr/>
            </p:nvSpPr>
            <p:spPr>
              <a:xfrm>
                <a:off x="3512840" y="2924944"/>
                <a:ext cx="1145778" cy="1145778"/>
              </a:xfrm>
              <a:prstGeom prst="donu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8" name="グループ化 37"/>
          <p:cNvGrpSpPr/>
          <p:nvPr/>
        </p:nvGrpSpPr>
        <p:grpSpPr>
          <a:xfrm rot="900000">
            <a:off x="4191918" y="709779"/>
            <a:ext cx="1715784" cy="1715784"/>
            <a:chOff x="5357306" y="417220"/>
            <a:chExt cx="1715784" cy="1715784"/>
          </a:xfrm>
        </p:grpSpPr>
        <p:sp>
          <p:nvSpPr>
            <p:cNvPr id="102" name="円/楕円 101"/>
            <p:cNvSpPr/>
            <p:nvPr/>
          </p:nvSpPr>
          <p:spPr>
            <a:xfrm>
              <a:off x="5357306" y="417220"/>
              <a:ext cx="1715784" cy="1715784"/>
            </a:xfrm>
            <a:prstGeom prst="ellipse">
              <a:avLst/>
            </a:prstGeom>
            <a:solidFill>
              <a:srgbClr val="FF33CC"/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5852932" y="839532"/>
              <a:ext cx="724532" cy="861276"/>
              <a:chOff x="5635650" y="2643262"/>
              <a:chExt cx="1195884" cy="1421588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13" name="正方形/長方形 12"/>
              <p:cNvSpPr/>
              <p:nvPr/>
            </p:nvSpPr>
            <p:spPr>
              <a:xfrm>
                <a:off x="5801544" y="2871031"/>
                <a:ext cx="288032" cy="92340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6377608" y="2871031"/>
                <a:ext cx="288032" cy="92340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6089576" y="2189336"/>
                <a:ext cx="288032" cy="119588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6089576" y="3322892"/>
                <a:ext cx="288032" cy="119588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/>
          <p:cNvGrpSpPr/>
          <p:nvPr/>
        </p:nvGrpSpPr>
        <p:grpSpPr>
          <a:xfrm rot="900000">
            <a:off x="6070923" y="701631"/>
            <a:ext cx="1715784" cy="1715784"/>
            <a:chOff x="7354781" y="417220"/>
            <a:chExt cx="1715784" cy="1715784"/>
          </a:xfrm>
        </p:grpSpPr>
        <p:sp>
          <p:nvSpPr>
            <p:cNvPr id="103" name="円/楕円 102"/>
            <p:cNvSpPr/>
            <p:nvPr/>
          </p:nvSpPr>
          <p:spPr>
            <a:xfrm>
              <a:off x="7354781" y="417220"/>
              <a:ext cx="1715784" cy="171578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7601904" y="839087"/>
              <a:ext cx="1221538" cy="872050"/>
              <a:chOff x="7257255" y="2625478"/>
              <a:chExt cx="2016224" cy="1439372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grpSp>
            <p:nvGrpSpPr>
              <p:cNvPr id="26" name="グループ化 25"/>
              <p:cNvGrpSpPr/>
              <p:nvPr/>
            </p:nvGrpSpPr>
            <p:grpSpPr>
              <a:xfrm>
                <a:off x="7257255" y="2625478"/>
                <a:ext cx="2016224" cy="1016978"/>
                <a:chOff x="7257256" y="2490328"/>
                <a:chExt cx="2284168" cy="1152128"/>
              </a:xfrm>
              <a:grpFill/>
            </p:grpSpPr>
            <p:sp>
              <p:nvSpPr>
                <p:cNvPr id="18" name="ドーナツ 17"/>
                <p:cNvSpPr/>
                <p:nvPr/>
              </p:nvSpPr>
              <p:spPr>
                <a:xfrm>
                  <a:off x="7257256" y="2643262"/>
                  <a:ext cx="919584" cy="919583"/>
                </a:xfrm>
                <a:prstGeom prst="donut">
                  <a:avLst>
                    <a:gd name="adj" fmla="val 33719"/>
                  </a:avLst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アーチ 21"/>
                <p:cNvSpPr/>
                <p:nvPr/>
              </p:nvSpPr>
              <p:spPr>
                <a:xfrm>
                  <a:off x="7257256" y="2490328"/>
                  <a:ext cx="2284168" cy="1152128"/>
                </a:xfrm>
                <a:prstGeom prst="blockArc">
                  <a:avLst>
                    <a:gd name="adj1" fmla="val 10800000"/>
                    <a:gd name="adj2" fmla="val 49436"/>
                    <a:gd name="adj3" fmla="val 27474"/>
                  </a:avLst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10800000">
                <a:off x="7257255" y="3047872"/>
                <a:ext cx="2016224" cy="1016978"/>
                <a:chOff x="7257256" y="2490328"/>
                <a:chExt cx="2284168" cy="1152128"/>
              </a:xfrm>
              <a:grpFill/>
            </p:grpSpPr>
            <p:sp>
              <p:nvSpPr>
                <p:cNvPr id="31" name="ドーナツ 30"/>
                <p:cNvSpPr/>
                <p:nvPr/>
              </p:nvSpPr>
              <p:spPr>
                <a:xfrm>
                  <a:off x="7257256" y="2643263"/>
                  <a:ext cx="919584" cy="919583"/>
                </a:xfrm>
                <a:prstGeom prst="donut">
                  <a:avLst>
                    <a:gd name="adj" fmla="val 33717"/>
                  </a:avLst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アーチ 31"/>
                <p:cNvSpPr/>
                <p:nvPr/>
              </p:nvSpPr>
              <p:spPr>
                <a:xfrm>
                  <a:off x="7257256" y="2490328"/>
                  <a:ext cx="2284168" cy="1152128"/>
                </a:xfrm>
                <a:prstGeom prst="blockArc">
                  <a:avLst>
                    <a:gd name="adj1" fmla="val 10800000"/>
                    <a:gd name="adj2" fmla="val 49436"/>
                    <a:gd name="adj3" fmla="val 27474"/>
                  </a:avLst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2" name="グループ化 81"/>
          <p:cNvGrpSpPr/>
          <p:nvPr/>
        </p:nvGrpSpPr>
        <p:grpSpPr>
          <a:xfrm rot="900000">
            <a:off x="5850742" y="4585678"/>
            <a:ext cx="2089912" cy="1715784"/>
            <a:chOff x="7173174" y="4119208"/>
            <a:chExt cx="2089912" cy="1715784"/>
          </a:xfrm>
        </p:grpSpPr>
        <p:sp>
          <p:nvSpPr>
            <p:cNvPr id="110" name="円/楕円 109"/>
            <p:cNvSpPr/>
            <p:nvPr/>
          </p:nvSpPr>
          <p:spPr>
            <a:xfrm>
              <a:off x="7354781" y="4119208"/>
              <a:ext cx="1715784" cy="17157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7173174" y="4550799"/>
              <a:ext cx="2089912" cy="879380"/>
              <a:chOff x="6538758" y="5602783"/>
              <a:chExt cx="3449532" cy="1451472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41" name="アーチ 40"/>
              <p:cNvSpPr/>
              <p:nvPr/>
            </p:nvSpPr>
            <p:spPr>
              <a:xfrm rot="5400000">
                <a:off x="6538758" y="5602783"/>
                <a:ext cx="1451472" cy="1451472"/>
              </a:xfrm>
              <a:prstGeom prst="blockArc">
                <a:avLst>
                  <a:gd name="adj1" fmla="val 11313637"/>
                  <a:gd name="adj2" fmla="val 21091746"/>
                  <a:gd name="adj3" fmla="val 20301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アーチ 42"/>
              <p:cNvSpPr/>
              <p:nvPr/>
            </p:nvSpPr>
            <p:spPr>
              <a:xfrm rot="16200000" flipH="1">
                <a:off x="8536818" y="5602783"/>
                <a:ext cx="1451472" cy="1451472"/>
              </a:xfrm>
              <a:prstGeom prst="blockArc">
                <a:avLst>
                  <a:gd name="adj1" fmla="val 11313637"/>
                  <a:gd name="adj2" fmla="val 21091746"/>
                  <a:gd name="adj3" fmla="val 20301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 rot="5400000">
                <a:off x="8121352" y="5392415"/>
                <a:ext cx="288032" cy="1872208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 rot="900000">
            <a:off x="439773" y="2626217"/>
            <a:ext cx="1715784" cy="1715784"/>
            <a:chOff x="1078270" y="2299286"/>
            <a:chExt cx="1715784" cy="1715784"/>
          </a:xfrm>
        </p:grpSpPr>
        <p:sp>
          <p:nvSpPr>
            <p:cNvPr id="104" name="円/楕円 103"/>
            <p:cNvSpPr/>
            <p:nvPr/>
          </p:nvSpPr>
          <p:spPr>
            <a:xfrm>
              <a:off x="1078270" y="2299286"/>
              <a:ext cx="1715784" cy="1715784"/>
            </a:xfrm>
            <a:prstGeom prst="ellipse">
              <a:avLst/>
            </a:prstGeom>
            <a:solidFill>
              <a:srgbClr val="00B0F0"/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1323104" y="2703684"/>
              <a:ext cx="1226116" cy="864306"/>
              <a:chOff x="953938" y="4123861"/>
              <a:chExt cx="2023780" cy="1426592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45" name="アーチ 44"/>
              <p:cNvSpPr/>
              <p:nvPr/>
            </p:nvSpPr>
            <p:spPr>
              <a:xfrm>
                <a:off x="1480588" y="4123861"/>
                <a:ext cx="970512" cy="970512"/>
              </a:xfrm>
              <a:prstGeom prst="blockArc">
                <a:avLst>
                  <a:gd name="adj1" fmla="val 10800000"/>
                  <a:gd name="adj2" fmla="val 0"/>
                  <a:gd name="adj3" fmla="val 30169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アーチ 45"/>
              <p:cNvSpPr/>
              <p:nvPr/>
            </p:nvSpPr>
            <p:spPr>
              <a:xfrm rot="10800000">
                <a:off x="953938" y="4726305"/>
                <a:ext cx="817712" cy="824148"/>
              </a:xfrm>
              <a:prstGeom prst="blockArc">
                <a:avLst>
                  <a:gd name="adj1" fmla="val 10800000"/>
                  <a:gd name="adj2" fmla="val 3234464"/>
                  <a:gd name="adj3" fmla="val 35468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アーチ 46"/>
              <p:cNvSpPr/>
              <p:nvPr/>
            </p:nvSpPr>
            <p:spPr>
              <a:xfrm rot="10800000" flipH="1">
                <a:off x="2162175" y="4739301"/>
                <a:ext cx="815543" cy="808059"/>
              </a:xfrm>
              <a:prstGeom prst="blockArc">
                <a:avLst>
                  <a:gd name="adj1" fmla="val 10800000"/>
                  <a:gd name="adj2" fmla="val 21542006"/>
                  <a:gd name="adj3" fmla="val 36117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1480099" y="4606790"/>
                <a:ext cx="293455" cy="546417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2159923" y="4598811"/>
                <a:ext cx="293717" cy="546417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 rot="900000">
            <a:off x="4181116" y="2654753"/>
            <a:ext cx="1715784" cy="1715784"/>
            <a:chOff x="5357306" y="2299286"/>
            <a:chExt cx="1715784" cy="1715784"/>
          </a:xfrm>
        </p:grpSpPr>
        <p:sp>
          <p:nvSpPr>
            <p:cNvPr id="105" name="円/楕円 104"/>
            <p:cNvSpPr/>
            <p:nvPr/>
          </p:nvSpPr>
          <p:spPr>
            <a:xfrm>
              <a:off x="5357306" y="2299286"/>
              <a:ext cx="1715784" cy="1715784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5604429" y="2714528"/>
              <a:ext cx="1221538" cy="728336"/>
              <a:chOff x="5152745" y="4206537"/>
              <a:chExt cx="2016224" cy="1202162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42" name="正方形/長方形 41"/>
              <p:cNvSpPr/>
              <p:nvPr/>
            </p:nvSpPr>
            <p:spPr>
              <a:xfrm rot="5400000">
                <a:off x="6016841" y="4256571"/>
                <a:ext cx="288032" cy="201622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 rot="5400000">
                <a:off x="5413682" y="4430858"/>
                <a:ext cx="288032" cy="80990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アーチ 50"/>
              <p:cNvSpPr/>
              <p:nvPr/>
            </p:nvSpPr>
            <p:spPr>
              <a:xfrm>
                <a:off x="5669863" y="4206537"/>
                <a:ext cx="970512" cy="970512"/>
              </a:xfrm>
              <a:prstGeom prst="blockArc">
                <a:avLst>
                  <a:gd name="adj1" fmla="val 10800000"/>
                  <a:gd name="adj2" fmla="val 0"/>
                  <a:gd name="adj3" fmla="val 30169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 rot="5400000">
                <a:off x="6606337" y="4432917"/>
                <a:ext cx="288032" cy="805787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" name="グループ化 80"/>
          <p:cNvGrpSpPr/>
          <p:nvPr/>
        </p:nvGrpSpPr>
        <p:grpSpPr>
          <a:xfrm rot="900000">
            <a:off x="4160061" y="4592424"/>
            <a:ext cx="1715784" cy="1715784"/>
            <a:chOff x="5357306" y="4119208"/>
            <a:chExt cx="1715784" cy="1715784"/>
          </a:xfrm>
        </p:grpSpPr>
        <p:sp>
          <p:nvSpPr>
            <p:cNvPr id="109" name="円/楕円 108"/>
            <p:cNvSpPr/>
            <p:nvPr/>
          </p:nvSpPr>
          <p:spPr>
            <a:xfrm>
              <a:off x="5357306" y="4119208"/>
              <a:ext cx="1715784" cy="17157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5607728" y="4624100"/>
              <a:ext cx="1208204" cy="784372"/>
              <a:chOff x="4638543" y="4433725"/>
              <a:chExt cx="1994213" cy="1294653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4638543" y="4433725"/>
                <a:ext cx="1994213" cy="642803"/>
                <a:chOff x="9995443" y="4435101"/>
                <a:chExt cx="1994213" cy="642803"/>
              </a:xfrm>
              <a:grpFill/>
            </p:grpSpPr>
            <p:sp>
              <p:nvSpPr>
                <p:cNvPr id="12" name="正方形/長方形 11"/>
                <p:cNvSpPr/>
                <p:nvPr/>
              </p:nvSpPr>
              <p:spPr>
                <a:xfrm rot="18900000">
                  <a:off x="9995443" y="4594286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 rot="2700000">
                  <a:off x="10219873" y="4594289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 rot="18900000">
                  <a:off x="10446175" y="4594285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rot="2700000">
                  <a:off x="10670605" y="4594288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 rot="18900000">
                  <a:off x="10896122" y="4594286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 rot="2700000">
                  <a:off x="11120552" y="4594289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>
                <a:xfrm rot="18900000">
                  <a:off x="11346854" y="4594285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>
                <a:off x="4638543" y="5085575"/>
                <a:ext cx="1994213" cy="642803"/>
                <a:chOff x="9995443" y="4435101"/>
                <a:chExt cx="1994213" cy="642803"/>
              </a:xfrm>
              <a:grpFill/>
            </p:grpSpPr>
            <p:sp>
              <p:nvSpPr>
                <p:cNvPr id="63" name="正方形/長方形 62"/>
                <p:cNvSpPr/>
                <p:nvPr/>
              </p:nvSpPr>
              <p:spPr>
                <a:xfrm rot="18900000">
                  <a:off x="9995443" y="4594286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 rot="2700000">
                  <a:off x="10219873" y="4594289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 rot="18900000">
                  <a:off x="10446175" y="4594285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 rot="2700000">
                  <a:off x="10670605" y="4594288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 rot="18900000">
                  <a:off x="10896122" y="4594286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 rot="2700000">
                  <a:off x="11120552" y="4594289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 rot="18900000">
                  <a:off x="11346854" y="4594285"/>
                  <a:ext cx="642802" cy="324428"/>
                </a:xfrm>
                <a:prstGeom prst="rect">
                  <a:avLst/>
                </a:prstGeom>
                <a:grpFill/>
                <a:ln w="19050"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p3d prstMaterial="metal">
                  <a:bevelT w="38100" h="571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1" name="グループ化 60"/>
          <p:cNvGrpSpPr/>
          <p:nvPr/>
        </p:nvGrpSpPr>
        <p:grpSpPr>
          <a:xfrm rot="900000">
            <a:off x="2267999" y="2626323"/>
            <a:ext cx="1715784" cy="1715784"/>
            <a:chOff x="2868388" y="2201631"/>
            <a:chExt cx="1715784" cy="1715784"/>
          </a:xfrm>
        </p:grpSpPr>
        <p:sp>
          <p:nvSpPr>
            <p:cNvPr id="35" name="円/楕円 34"/>
            <p:cNvSpPr/>
            <p:nvPr/>
          </p:nvSpPr>
          <p:spPr>
            <a:xfrm>
              <a:off x="2868388" y="2201631"/>
              <a:ext cx="1715784" cy="1715784"/>
            </a:xfrm>
            <a:prstGeom prst="ellipse">
              <a:avLst/>
            </a:prstGeom>
            <a:solidFill>
              <a:srgbClr val="008000"/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3075745" y="2639376"/>
              <a:ext cx="1276984" cy="868678"/>
              <a:chOff x="2961650" y="4116643"/>
              <a:chExt cx="2107742" cy="1433810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70" name="アーチ 69"/>
              <p:cNvSpPr/>
              <p:nvPr/>
            </p:nvSpPr>
            <p:spPr>
              <a:xfrm>
                <a:off x="3398286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397957" y="4474383"/>
                <a:ext cx="288032" cy="92340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839917" y="4474383"/>
                <a:ext cx="282503" cy="92340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アーチ 73"/>
              <p:cNvSpPr/>
              <p:nvPr/>
            </p:nvSpPr>
            <p:spPr>
              <a:xfrm>
                <a:off x="3839917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281547" y="4474382"/>
                <a:ext cx="283495" cy="340103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アーチ 75"/>
              <p:cNvSpPr/>
              <p:nvPr/>
            </p:nvSpPr>
            <p:spPr>
              <a:xfrm>
                <a:off x="4284925" y="445192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平行四辺形 18"/>
              <p:cNvSpPr/>
              <p:nvPr/>
            </p:nvSpPr>
            <p:spPr>
              <a:xfrm>
                <a:off x="4227107" y="4814486"/>
                <a:ext cx="782944" cy="735967"/>
              </a:xfrm>
              <a:prstGeom prst="parallelogram">
                <a:avLst>
                  <a:gd name="adj" fmla="val 68433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平行四辺形 78"/>
              <p:cNvSpPr/>
              <p:nvPr/>
            </p:nvSpPr>
            <p:spPr>
              <a:xfrm flipH="1">
                <a:off x="4286448" y="4814486"/>
                <a:ext cx="782944" cy="735967"/>
              </a:xfrm>
              <a:prstGeom prst="parallelogram">
                <a:avLst>
                  <a:gd name="adj" fmla="val 68433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アーチ 79"/>
              <p:cNvSpPr/>
              <p:nvPr/>
            </p:nvSpPr>
            <p:spPr>
              <a:xfrm>
                <a:off x="2961650" y="4116643"/>
                <a:ext cx="725126" cy="725126"/>
              </a:xfrm>
              <a:prstGeom prst="blockArc">
                <a:avLst>
                  <a:gd name="adj1" fmla="val 13488242"/>
                  <a:gd name="adj2" fmla="val 0"/>
                  <a:gd name="adj3" fmla="val 3889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 rot="900000">
            <a:off x="6034357" y="2645728"/>
            <a:ext cx="1715784" cy="1715784"/>
            <a:chOff x="7354781" y="2299286"/>
            <a:chExt cx="1715784" cy="1715784"/>
          </a:xfrm>
        </p:grpSpPr>
        <p:sp>
          <p:nvSpPr>
            <p:cNvPr id="106" name="円/楕円 105"/>
            <p:cNvSpPr/>
            <p:nvPr/>
          </p:nvSpPr>
          <p:spPr>
            <a:xfrm>
              <a:off x="7354781" y="2299286"/>
              <a:ext cx="1715784" cy="171578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7570090" y="2768867"/>
              <a:ext cx="1238986" cy="875030"/>
              <a:chOff x="7145030" y="4116643"/>
              <a:chExt cx="2045024" cy="1444292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85" name="アーチ 84"/>
              <p:cNvSpPr/>
              <p:nvPr/>
            </p:nvSpPr>
            <p:spPr>
              <a:xfrm>
                <a:off x="7581666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581337" y="4474383"/>
                <a:ext cx="288032" cy="619990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8023297" y="4474383"/>
                <a:ext cx="288032" cy="619990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アーチ 87"/>
              <p:cNvSpPr/>
              <p:nvPr/>
            </p:nvSpPr>
            <p:spPr>
              <a:xfrm>
                <a:off x="8023297" y="4116643"/>
                <a:ext cx="725126" cy="725126"/>
              </a:xfrm>
              <a:prstGeom prst="blockArc">
                <a:avLst>
                  <a:gd name="adj1" fmla="val 10800000"/>
                  <a:gd name="adj2" fmla="val 0"/>
                  <a:gd name="adj3" fmla="val 3889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8464928" y="4474383"/>
                <a:ext cx="282832" cy="723990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アーチ 89"/>
              <p:cNvSpPr/>
              <p:nvPr/>
            </p:nvSpPr>
            <p:spPr>
              <a:xfrm>
                <a:off x="7145030" y="4116643"/>
                <a:ext cx="725126" cy="725126"/>
              </a:xfrm>
              <a:prstGeom prst="blockArc">
                <a:avLst>
                  <a:gd name="adj1" fmla="val 13488242"/>
                  <a:gd name="adj2" fmla="val 0"/>
                  <a:gd name="adj3" fmla="val 3889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アーチ 90"/>
              <p:cNvSpPr/>
              <p:nvPr/>
            </p:nvSpPr>
            <p:spPr>
              <a:xfrm rot="10800000">
                <a:off x="8464928" y="4835809"/>
                <a:ext cx="725126" cy="725126"/>
              </a:xfrm>
              <a:prstGeom prst="blockArc">
                <a:avLst>
                  <a:gd name="adj1" fmla="val 10800000"/>
                  <a:gd name="adj2" fmla="val 424496"/>
                  <a:gd name="adj3" fmla="val 39335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8903970" y="4841768"/>
                <a:ext cx="286084" cy="35660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" name="グループ化 76"/>
          <p:cNvGrpSpPr/>
          <p:nvPr/>
        </p:nvGrpSpPr>
        <p:grpSpPr>
          <a:xfrm rot="900000">
            <a:off x="429058" y="4592423"/>
            <a:ext cx="1715784" cy="1715784"/>
            <a:chOff x="1078270" y="4119208"/>
            <a:chExt cx="1715784" cy="1715784"/>
          </a:xfrm>
        </p:grpSpPr>
        <p:sp>
          <p:nvSpPr>
            <p:cNvPr id="107" name="円/楕円 106"/>
            <p:cNvSpPr/>
            <p:nvPr/>
          </p:nvSpPr>
          <p:spPr>
            <a:xfrm>
              <a:off x="1078270" y="4119208"/>
              <a:ext cx="1715784" cy="1715784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 rot="19800000">
              <a:off x="1330859" y="4684674"/>
              <a:ext cx="1210604" cy="584850"/>
              <a:chOff x="955731" y="5801363"/>
              <a:chExt cx="1998180" cy="965332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21" name="正方形/長方形 20"/>
              <p:cNvSpPr/>
              <p:nvPr/>
            </p:nvSpPr>
            <p:spPr>
              <a:xfrm rot="5400000">
                <a:off x="1164316" y="6126018"/>
                <a:ext cx="965332" cy="316021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上矢印 22"/>
              <p:cNvSpPr/>
              <p:nvPr/>
            </p:nvSpPr>
            <p:spPr>
              <a:xfrm rot="5400000">
                <a:off x="1543275" y="5284940"/>
                <a:ext cx="823092" cy="1998180"/>
              </a:xfrm>
              <a:prstGeom prst="upArrow">
                <a:avLst>
                  <a:gd name="adj1" fmla="val 40125"/>
                  <a:gd name="adj2" fmla="val 56607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" name="グループ化 77"/>
          <p:cNvGrpSpPr/>
          <p:nvPr/>
        </p:nvGrpSpPr>
        <p:grpSpPr>
          <a:xfrm rot="900000">
            <a:off x="2298827" y="4592422"/>
            <a:ext cx="1715784" cy="1715784"/>
            <a:chOff x="3075745" y="4119208"/>
            <a:chExt cx="1715784" cy="1715784"/>
          </a:xfrm>
        </p:grpSpPr>
        <p:sp>
          <p:nvSpPr>
            <p:cNvPr id="108" name="円/楕円 107"/>
            <p:cNvSpPr/>
            <p:nvPr/>
          </p:nvSpPr>
          <p:spPr>
            <a:xfrm>
              <a:off x="3075745" y="4119208"/>
              <a:ext cx="1715784" cy="17157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3317134" y="4599567"/>
              <a:ext cx="1213354" cy="879380"/>
              <a:chOff x="3039904" y="5602784"/>
              <a:chExt cx="2002715" cy="1451472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93" name="平行四辺形 92"/>
              <p:cNvSpPr/>
              <p:nvPr/>
            </p:nvSpPr>
            <p:spPr>
              <a:xfrm flipH="1">
                <a:off x="3340468" y="5602784"/>
                <a:ext cx="643465" cy="1451472"/>
              </a:xfrm>
              <a:prstGeom prst="parallelogram">
                <a:avLst>
                  <a:gd name="adj" fmla="val 48968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平行四辺形 93"/>
              <p:cNvSpPr/>
              <p:nvPr/>
            </p:nvSpPr>
            <p:spPr>
              <a:xfrm>
                <a:off x="3662200" y="5602784"/>
                <a:ext cx="643465" cy="1451472"/>
              </a:xfrm>
              <a:prstGeom prst="parallelogram">
                <a:avLst>
                  <a:gd name="adj" fmla="val 48968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平行四辺形 94"/>
              <p:cNvSpPr/>
              <p:nvPr/>
            </p:nvSpPr>
            <p:spPr>
              <a:xfrm>
                <a:off x="3039904" y="5602784"/>
                <a:ext cx="610498" cy="778544"/>
              </a:xfrm>
              <a:prstGeom prst="parallelogram">
                <a:avLst>
                  <a:gd name="adj" fmla="val 48968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平行四辺形 95"/>
              <p:cNvSpPr/>
              <p:nvPr/>
            </p:nvSpPr>
            <p:spPr>
              <a:xfrm flipH="1">
                <a:off x="3983932" y="5602784"/>
                <a:ext cx="643465" cy="1451472"/>
              </a:xfrm>
              <a:prstGeom prst="parallelogram">
                <a:avLst>
                  <a:gd name="adj" fmla="val 48968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ドーナツ 96"/>
              <p:cNvSpPr/>
              <p:nvPr/>
            </p:nvSpPr>
            <p:spPr>
              <a:xfrm>
                <a:off x="4129895" y="5728141"/>
                <a:ext cx="912724" cy="912724"/>
              </a:xfrm>
              <a:prstGeom prst="donut">
                <a:avLst>
                  <a:gd name="adj" fmla="val 34597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6" name="グループ化 35"/>
          <p:cNvGrpSpPr/>
          <p:nvPr/>
        </p:nvGrpSpPr>
        <p:grpSpPr>
          <a:xfrm rot="900000">
            <a:off x="379774" y="714448"/>
            <a:ext cx="1715784" cy="1715784"/>
            <a:chOff x="1078270" y="417220"/>
            <a:chExt cx="1715784" cy="1715784"/>
          </a:xfrm>
        </p:grpSpPr>
        <p:sp>
          <p:nvSpPr>
            <p:cNvPr id="100" name="円/楕円 99"/>
            <p:cNvSpPr/>
            <p:nvPr/>
          </p:nvSpPr>
          <p:spPr>
            <a:xfrm>
              <a:off x="1078270" y="417220"/>
              <a:ext cx="1715784" cy="1715784"/>
            </a:xfrm>
            <a:prstGeom prst="ellipse">
              <a:avLst/>
            </a:prstGeom>
            <a:solidFill>
              <a:srgbClr val="FFCCFF"/>
            </a:solidFill>
            <a:effectLst>
              <a:outerShdw blurRad="40000" dist="50800" dir="30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/>
            </a:scene3d>
            <a:sp3d extrusionH="38100" prstMaterial="plastic">
              <a:bevelT w="317500" h="127000"/>
              <a:bevelB w="120650" h="2286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/>
            <p:cNvGrpSpPr/>
            <p:nvPr/>
          </p:nvGrpSpPr>
          <p:grpSpPr>
            <a:xfrm>
              <a:off x="1325393" y="842695"/>
              <a:ext cx="1221538" cy="864834"/>
              <a:chOff x="992560" y="2643262"/>
              <a:chExt cx="2016224" cy="1427460"/>
            </a:xfrm>
            <a:solidFill>
              <a:schemeClr val="bg1"/>
            </a:solidFill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84" name="アーチ 83"/>
              <p:cNvSpPr/>
              <p:nvPr/>
            </p:nvSpPr>
            <p:spPr>
              <a:xfrm>
                <a:off x="992560" y="2643262"/>
                <a:ext cx="1152128" cy="1152128"/>
              </a:xfrm>
              <a:prstGeom prst="blockArc">
                <a:avLst>
                  <a:gd name="adj1" fmla="val 9338862"/>
                  <a:gd name="adj2" fmla="val 0"/>
                  <a:gd name="adj3" fmla="val 25000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アーチ 97"/>
              <p:cNvSpPr/>
              <p:nvPr/>
            </p:nvSpPr>
            <p:spPr>
              <a:xfrm>
                <a:off x="1856656" y="2643262"/>
                <a:ext cx="1152128" cy="1152128"/>
              </a:xfrm>
              <a:prstGeom prst="blockArc">
                <a:avLst>
                  <a:gd name="adj1" fmla="val 10800000"/>
                  <a:gd name="adj2" fmla="val 1439002"/>
                  <a:gd name="adj3" fmla="val 25051"/>
                </a:avLst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1856656" y="3147318"/>
                <a:ext cx="288032" cy="923404"/>
              </a:xfrm>
              <a:prstGeom prst="rect">
                <a:avLst/>
              </a:prstGeom>
              <a:grpFill/>
              <a:ln w="19050"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061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PPTX238_12星座マーク</dc:title>
  <dc:subject>PPTX238_12星座マーク</dc:subject>
  <dc:creator>http://www.digipot.net</dc:creator>
  <cp:lastModifiedBy/>
  <cp:revision>1</cp:revision>
  <dcterms:created xsi:type="dcterms:W3CDTF">2014-10-30T01:51:39Z</dcterms:created>
  <dcterms:modified xsi:type="dcterms:W3CDTF">2014-10-30T05:37:55Z</dcterms:modified>
  <cp:version>1</cp:version>
</cp:coreProperties>
</file>